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FCCDC2-62DD-90C7-6021-E41D1A9D03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F018BD3-F31C-0096-7791-44BFD79614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1A9DD5-3C5A-0439-7795-84A082A07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B50B-C036-4BDB-80AE-4DCBFF51E240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BD1B585-77CD-C0BD-9E3C-ABDAB54B7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0EA65A-7D61-A1A8-DCD7-1F22F1901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FCAB5-2401-40FE-881A-B8E75F1DD1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8792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FF683F-6631-FA97-F1BA-F94745DE8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EFAC34-932D-ACE7-18C1-A81AFA688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3D71E89-B819-EBA9-593C-0B7078E06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B50B-C036-4BDB-80AE-4DCBFF51E240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518B33D-4646-909D-B2B3-1EF0B281E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1D1791D-4D42-C2F5-E884-7A223B688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FCAB5-2401-40FE-881A-B8E75F1DD1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3915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B09175-86E6-F518-AD84-E86347F75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1C44DD0-41AD-956D-D8C7-70341EAD4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6410BA6-1574-B2B5-889F-4C88D1BEA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B50B-C036-4BDB-80AE-4DCBFF51E240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1F1499A-5635-7AA0-7125-D6C88A5B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88C9A2A-3AD1-8DE9-4280-B10E07956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FCAB5-2401-40FE-881A-B8E75F1DD1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9067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0FB2E3-9404-D6D1-59F3-A5DD23395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162B657-5546-81C3-CAC8-27ED134F49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FA474FE-E268-4C85-AB16-16407421A5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58BB0A1-5C8A-D28E-4C45-3448C64F6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B50B-C036-4BDB-80AE-4DCBFF51E240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1283410-552F-584D-087D-210E639E7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E3DBEF5-C4E3-697F-A64E-AD8607D2B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FCAB5-2401-40FE-881A-B8E75F1DD1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687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C1F9FA-1F5A-2ABC-0F6C-3A403265C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3A0563C-EE19-C2A5-FD70-D1098B355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44492C5-685D-0236-7072-EEE59B43C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9E2F95C-4AB8-A419-6B48-440AE9538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7ED6415-91A9-AA69-7642-AEC987EC99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3F01B06-D489-67AA-3587-AAC5EA3C7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B50B-C036-4BDB-80AE-4DCBFF51E240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A1D4CDF-F8D9-05CF-CB36-8AE2382F4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A8E144C-D9F1-2D0C-4370-177A08AB7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FCAB5-2401-40FE-881A-B8E75F1DD1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9605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A422A2-B3DB-51ED-19B9-42CD27C87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5807F0A-D67D-20DF-B222-7CF0B2A82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B50B-C036-4BDB-80AE-4DCBFF51E240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25FC69F-09C3-36CE-7EC2-1D70E46F3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5BC0F64-14FD-FDAF-CB83-BF4DE3F97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FCAB5-2401-40FE-881A-B8E75F1DD1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2925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F145682-291C-1026-FE1D-A3396D719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B50B-C036-4BDB-80AE-4DCBFF51E240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AE628CD-39E5-5F5D-EBBE-3B566BC75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098D356-81B7-5705-9AC1-42D689914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FCAB5-2401-40FE-881A-B8E75F1DD1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2812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440094-E7F8-7526-FB8D-1A0D4D026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1D3F60-C22D-59C2-FAC5-47A31E481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FBD8FCC-D00F-AB84-79EC-A8019D8632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B804175-BF6C-58AA-5815-994E38619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B50B-C036-4BDB-80AE-4DCBFF51E240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448266B-CFB5-FDF7-06FB-77F36CC9B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548F0F6-2D60-872D-FD6D-6D055452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FCAB5-2401-40FE-881A-B8E75F1DD1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9580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58A3E0-EDDE-AEED-C509-2339A8F95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F6CBCE3-0958-A62B-2D8D-E1FC845622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5AA1369-8EA9-EAE2-CD26-2EE053FDA2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8F3B3B0-BB64-C770-FC93-9579E06B9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B50B-C036-4BDB-80AE-4DCBFF51E240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10723B8-D185-E90E-B5D4-20E7AE4BF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4AEBADA-4BCB-D099-673B-F09F6DDC6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FCAB5-2401-40FE-881A-B8E75F1DD1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5629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07266D-E978-BA7D-32A4-000EDE159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ED5DAA2-B61C-7F40-B146-DCC7C4BB5F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D7B0B4-36B7-B24D-74A7-CA96DCC3B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B50B-C036-4BDB-80AE-4DCBFF51E240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F3955A6-A8B3-9453-D4F7-51046C525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005EC8-98E1-2C5F-291E-DD811F733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FCAB5-2401-40FE-881A-B8E75F1DD1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9384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501EF16-4AFC-2FCB-3F6D-6BCF65B16B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5888E2E-B87A-2DDE-B844-7DC666729E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D0DF94A-4B6B-077D-9AF5-1252DF40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B50B-C036-4BDB-80AE-4DCBFF51E240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B0C89A-DF12-84CB-7DAE-9D0D62E8D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D0F5CAC-2EB3-87A9-731D-F215AF42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FCAB5-2401-40FE-881A-B8E75F1DD1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3616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107C85C-9C69-6997-5D02-F40C91348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9EB9886-B9D5-257E-DD73-AE6943AC8C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FFB82F2-2CA4-BA40-F23F-20535CF7F5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BB50B-C036-4BDB-80AE-4DCBFF51E240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E1AED5-49BE-2D36-7A95-363EE0BC2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7C11916-B36D-BD5A-CA82-CA1FB91DB5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FCAB5-2401-40FE-881A-B8E75F1DD1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4616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886374-45F0-1C21-68DB-C2E9381952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PROVA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3BC2604-7114-DD30-FFF6-12544FAF47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25127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PROVA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PROVA</dc:title>
  <dc:creator>leonardo virzì</dc:creator>
  <cp:lastModifiedBy>leonardo virzì</cp:lastModifiedBy>
  <cp:revision>1</cp:revision>
  <dcterms:created xsi:type="dcterms:W3CDTF">2023-09-26T09:04:29Z</dcterms:created>
  <dcterms:modified xsi:type="dcterms:W3CDTF">2023-09-26T09:04:45Z</dcterms:modified>
</cp:coreProperties>
</file>