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 dirty="0"/>
            <a:t>No, principalmente ne esistono due modelli che sono:</a:t>
          </a:r>
          <a:endParaRPr lang="it-IT" dirty="0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 dirty="0"/>
            <a:t>Il CV formato Europass</a:t>
          </a:r>
          <a:endParaRPr lang="it-IT" dirty="0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 dirty="0"/>
            <a:t>No, principalmente ne esistono due modelli che sono:</a:t>
          </a:r>
          <a:endParaRPr lang="it-IT" sz="2100" kern="1200" dirty="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Europass</a:t>
          </a:r>
          <a:endParaRPr lang="it-IT" sz="2800" kern="1200" dirty="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dirty="0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22/08/2023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dirty="0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dirty="0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22/08/2023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dirty="0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dirty="0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dirty="0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 dirty="0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22/08/2023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dirty="0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 dirty="0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 dirty="0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 dirty="0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 dirty="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dirty="0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365001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194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13</cp:revision>
  <dcterms:created xsi:type="dcterms:W3CDTF">2023-08-19T05:43:05Z</dcterms:created>
  <dcterms:modified xsi:type="dcterms:W3CDTF">2023-08-22T11:27:26Z</dcterms:modified>
</cp:coreProperties>
</file>