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22/08/2023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22/08/2023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22/08/2023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22/08/2023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22/08/2023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22/08/2023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(o detto anche CV) è il </a:t>
            </a:r>
            <a:r>
              <a:rPr lang="it-IT" dirty="0" err="1">
                <a:solidFill>
                  <a:srgbClr val="FFFFFF"/>
                </a:solidFill>
              </a:rPr>
              <a:t>docmento</a:t>
            </a:r>
            <a:r>
              <a:rPr lang="it-IT" dirty="0">
                <a:solidFill>
                  <a:srgbClr val="FFFFFF"/>
                </a:solidFill>
              </a:rPr>
              <a:t> con il quale ti presenti ad un potenziale datore di lavoro. Solitamente è diviso in queste sezioni:</a:t>
            </a:r>
          </a:p>
          <a:p>
            <a:r>
              <a:rPr lang="it-IT" dirty="0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 dirty="0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 dirty="0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 dirty="0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Dunque potremmo dire che il CV è come se fosse la tua carta di </a:t>
            </a:r>
            <a:r>
              <a:rPr lang="it-IT" dirty="0" err="1">
                <a:solidFill>
                  <a:srgbClr val="FFFFFF"/>
                </a:solidFill>
              </a:rPr>
              <a:t>idntità</a:t>
            </a:r>
            <a:r>
              <a:rPr lang="it-IT" dirty="0">
                <a:solidFill>
                  <a:srgbClr val="FFFFFF"/>
                </a:solidFill>
              </a:rPr>
              <a:t>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 dirty="0">
                <a:solidFill>
                  <a:srgbClr val="EBEBEB"/>
                </a:solidFill>
              </a:rPr>
              <a:t>Esiste un solo </a:t>
            </a:r>
            <a:r>
              <a:rPr lang="it-IT" sz="3200" dirty="0" err="1">
                <a:solidFill>
                  <a:srgbClr val="EBEBEB"/>
                </a:solidFill>
              </a:rPr>
              <a:t>modelllo</a:t>
            </a:r>
            <a:r>
              <a:rPr lang="it-IT" sz="3200" dirty="0">
                <a:solidFill>
                  <a:srgbClr val="EBEBEB"/>
                </a:solidFill>
              </a:rPr>
              <a:t>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</a:t>
            </a:r>
            <a:r>
              <a:rPr lang="it-IT" dirty="0" err="1">
                <a:solidFill>
                  <a:srgbClr val="FFFFFF"/>
                </a:solidFill>
              </a:rPr>
              <a:t>formto</a:t>
            </a:r>
            <a:r>
              <a:rPr lang="it-IT" dirty="0">
                <a:solidFill>
                  <a:srgbClr val="FFFFFF"/>
                </a:solidFill>
              </a:rPr>
              <a:t> riconoscibile il profilo lavorativo di un candidato.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550562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</a:t>
                      </a:r>
                      <a:r>
                        <a:rPr lang="it-IT" dirty="0" err="1"/>
                        <a:t>accativante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194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14</cp:revision>
  <dcterms:created xsi:type="dcterms:W3CDTF">2023-08-19T05:43:05Z</dcterms:created>
  <dcterms:modified xsi:type="dcterms:W3CDTF">2023-08-22T11:26:41Z</dcterms:modified>
</cp:coreProperties>
</file>