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</a:t>
            </a:r>
            <a:r>
              <a:rPr lang="it-IT"/>
              <a:t>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20/08/2023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20/08/2023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 dirty="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dirty="0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 dirty="0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 dirty="0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 dirty="0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9437972"/>
                  </p:ext>
                </p:extLst>
              </p:nvPr>
            </p:nvGraphicFramePr>
            <p:xfrm>
              <a:off x="9435774" y="2623331"/>
              <a:ext cx="2197754" cy="3777094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97754" cy="3777094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35774" y="2623331"/>
                <a:ext cx="2197754" cy="377709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64" y="571500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211</TotalTime>
  <Words>447</Words>
  <Application>Microsoft Office PowerPoint</Application>
  <PresentationFormat>Widescreen</PresentationFormat>
  <Paragraphs>92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11</cp:revision>
  <dcterms:created xsi:type="dcterms:W3CDTF">2023-08-19T05:43:05Z</dcterms:created>
  <dcterms:modified xsi:type="dcterms:W3CDTF">2023-08-20T15:48:53Z</dcterms:modified>
</cp:coreProperties>
</file>