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l Curriculum Vitae" id="{E47F00CB-0F3D-4887-B539-F149C736055C}">
          <p14:sldIdLst>
            <p14:sldId id="256"/>
            <p14:sldId id="257"/>
            <p14:sldId id="258"/>
          </p14:sldIdLst>
        </p14:section>
        <p14:section name="Il CV in formato Europass (o europeo)" id="{B6D9B08A-21E4-4601-B458-586BF11761B0}">
          <p14:sldIdLst>
            <p14:sldId id="259"/>
            <p14:sldId id="260"/>
          </p14:sldIdLst>
        </p14:section>
        <p14:section name="Il CV in formato alternativo" id="{5293E970-C49B-40E8-B6B1-D41ED2CB2458}">
          <p14:sldIdLst>
            <p14:sldId id="261"/>
            <p14:sldId id="262"/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889" autoAdjust="0"/>
  </p:normalViewPr>
  <p:slideViewPr>
    <p:cSldViewPr snapToGrid="0">
      <p:cViewPr varScale="1">
        <p:scale>
          <a:sx n="98" d="100"/>
          <a:sy n="98" d="100"/>
        </p:scale>
        <p:origin x="95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3846F1-6373-4950-B262-8F726E3BC90F}" type="doc">
      <dgm:prSet loTypeId="urn:microsoft.com/office/officeart/2005/8/layout/hierarchy3" loCatId="hierarchy" qsTypeId="urn:microsoft.com/office/officeart/2005/8/quickstyle/3d3" qsCatId="3D" csTypeId="urn:microsoft.com/office/officeart/2005/8/colors/accent1_2" csCatId="accent1"/>
      <dgm:spPr/>
      <dgm:t>
        <a:bodyPr/>
        <a:lstStyle/>
        <a:p>
          <a:endParaRPr lang="it-IT"/>
        </a:p>
      </dgm:t>
    </dgm:pt>
    <dgm:pt modelId="{F6365E84-5EAB-4256-B7F2-A5BCDF940F39}">
      <dgm:prSet/>
      <dgm:spPr/>
      <dgm:t>
        <a:bodyPr/>
        <a:lstStyle/>
        <a:p>
          <a:r>
            <a:rPr lang="it-IT" b="0" i="0"/>
            <a:t>No, principalmente ne esistono due modelli che sono:</a:t>
          </a:r>
          <a:endParaRPr lang="it-IT"/>
        </a:p>
      </dgm:t>
    </dgm:pt>
    <dgm:pt modelId="{0FCA4668-B65E-4C88-8DA2-816614E7ED17}" type="parTrans" cxnId="{99F4B98E-FABE-44BC-8AC2-9E8751C4A8CA}">
      <dgm:prSet/>
      <dgm:spPr/>
      <dgm:t>
        <a:bodyPr/>
        <a:lstStyle/>
        <a:p>
          <a:endParaRPr lang="it-IT"/>
        </a:p>
      </dgm:t>
    </dgm:pt>
    <dgm:pt modelId="{0026B1CA-D3F9-4D83-8E6F-5E44F137CA7E}" type="sibTrans" cxnId="{99F4B98E-FABE-44BC-8AC2-9E8751C4A8CA}">
      <dgm:prSet/>
      <dgm:spPr/>
      <dgm:t>
        <a:bodyPr/>
        <a:lstStyle/>
        <a:p>
          <a:endParaRPr lang="it-IT"/>
        </a:p>
      </dgm:t>
    </dgm:pt>
    <dgm:pt modelId="{3EEF533C-B65A-49B7-A278-4612F8612E3F}">
      <dgm:prSet/>
      <dgm:spPr/>
      <dgm:t>
        <a:bodyPr/>
        <a:lstStyle/>
        <a:p>
          <a:r>
            <a:rPr lang="it-IT" b="0" i="0"/>
            <a:t>Il CV formato Europass</a:t>
          </a:r>
          <a:endParaRPr lang="it-IT"/>
        </a:p>
      </dgm:t>
    </dgm:pt>
    <dgm:pt modelId="{72599F51-AF75-43DE-96A0-703493DD6DBE}" type="parTrans" cxnId="{3D0B9AFE-4BF3-447C-A1DC-15EBD15D01BB}">
      <dgm:prSet/>
      <dgm:spPr/>
      <dgm:t>
        <a:bodyPr/>
        <a:lstStyle/>
        <a:p>
          <a:endParaRPr lang="it-IT"/>
        </a:p>
      </dgm:t>
    </dgm:pt>
    <dgm:pt modelId="{4250380D-BB0A-4A2F-9C09-F9E2A7AEB670}" type="sibTrans" cxnId="{3D0B9AFE-4BF3-447C-A1DC-15EBD15D01BB}">
      <dgm:prSet/>
      <dgm:spPr/>
      <dgm:t>
        <a:bodyPr/>
        <a:lstStyle/>
        <a:p>
          <a:endParaRPr lang="it-IT"/>
        </a:p>
      </dgm:t>
    </dgm:pt>
    <dgm:pt modelId="{216BD87C-3175-43A2-9C33-70D5D131CD21}">
      <dgm:prSet/>
      <dgm:spPr/>
      <dgm:t>
        <a:bodyPr/>
        <a:lstStyle/>
        <a:p>
          <a:r>
            <a:rPr lang="it-IT" b="0" i="0" dirty="0"/>
            <a:t>Il CV formato alternativo</a:t>
          </a:r>
          <a:endParaRPr lang="it-IT" dirty="0"/>
        </a:p>
      </dgm:t>
    </dgm:pt>
    <dgm:pt modelId="{573F2F69-360B-4CDD-8C41-35BE566A8F27}" type="parTrans" cxnId="{EA07EE7C-327A-46EA-BD19-F77783F0DC12}">
      <dgm:prSet/>
      <dgm:spPr/>
      <dgm:t>
        <a:bodyPr/>
        <a:lstStyle/>
        <a:p>
          <a:endParaRPr lang="it-IT"/>
        </a:p>
      </dgm:t>
    </dgm:pt>
    <dgm:pt modelId="{4DBB85B7-74BF-4764-8274-BA7D8861A94E}" type="sibTrans" cxnId="{EA07EE7C-327A-46EA-BD19-F77783F0DC12}">
      <dgm:prSet/>
      <dgm:spPr/>
      <dgm:t>
        <a:bodyPr/>
        <a:lstStyle/>
        <a:p>
          <a:endParaRPr lang="it-IT"/>
        </a:p>
      </dgm:t>
    </dgm:pt>
    <dgm:pt modelId="{119A7CEE-401C-4766-895A-1E1EB9FF9BFC}" type="pres">
      <dgm:prSet presAssocID="{CC3846F1-6373-4950-B262-8F726E3BC90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D228AE4-5896-4003-9CB9-A12CD00D2977}" type="pres">
      <dgm:prSet presAssocID="{F6365E84-5EAB-4256-B7F2-A5BCDF940F39}" presName="root" presStyleCnt="0"/>
      <dgm:spPr/>
    </dgm:pt>
    <dgm:pt modelId="{BDA89443-4451-4B6A-B872-B14B59E35628}" type="pres">
      <dgm:prSet presAssocID="{F6365E84-5EAB-4256-B7F2-A5BCDF940F39}" presName="rootComposite" presStyleCnt="0"/>
      <dgm:spPr/>
    </dgm:pt>
    <dgm:pt modelId="{E3CC653B-6589-463D-9050-2C7C068B3307}" type="pres">
      <dgm:prSet presAssocID="{F6365E84-5EAB-4256-B7F2-A5BCDF940F39}" presName="rootText" presStyleLbl="node1" presStyleIdx="0" presStyleCnt="1"/>
      <dgm:spPr/>
    </dgm:pt>
    <dgm:pt modelId="{D2FEA328-9E3A-4BCF-812E-11C20509F0D0}" type="pres">
      <dgm:prSet presAssocID="{F6365E84-5EAB-4256-B7F2-A5BCDF940F39}" presName="rootConnector" presStyleLbl="node1" presStyleIdx="0" presStyleCnt="1"/>
      <dgm:spPr/>
    </dgm:pt>
    <dgm:pt modelId="{425EA908-035F-445F-84E2-5614161E86FA}" type="pres">
      <dgm:prSet presAssocID="{F6365E84-5EAB-4256-B7F2-A5BCDF940F39}" presName="childShape" presStyleCnt="0"/>
      <dgm:spPr/>
    </dgm:pt>
    <dgm:pt modelId="{FC3718F7-78B9-4765-B2AD-170C5CF1600B}" type="pres">
      <dgm:prSet presAssocID="{72599F51-AF75-43DE-96A0-703493DD6DBE}" presName="Name13" presStyleLbl="parChTrans1D2" presStyleIdx="0" presStyleCnt="2"/>
      <dgm:spPr/>
    </dgm:pt>
    <dgm:pt modelId="{72946BCA-86B6-4F37-BF53-3C43EDA51CF2}" type="pres">
      <dgm:prSet presAssocID="{3EEF533C-B65A-49B7-A278-4612F8612E3F}" presName="childText" presStyleLbl="bgAcc1" presStyleIdx="0" presStyleCnt="2">
        <dgm:presLayoutVars>
          <dgm:bulletEnabled val="1"/>
        </dgm:presLayoutVars>
      </dgm:prSet>
      <dgm:spPr/>
    </dgm:pt>
    <dgm:pt modelId="{174A7A15-CE50-4902-966E-43EFBFDAC69C}" type="pres">
      <dgm:prSet presAssocID="{573F2F69-360B-4CDD-8C41-35BE566A8F27}" presName="Name13" presStyleLbl="parChTrans1D2" presStyleIdx="1" presStyleCnt="2"/>
      <dgm:spPr/>
    </dgm:pt>
    <dgm:pt modelId="{0CA6736B-F633-4A02-9C85-D6B954CBBAAE}" type="pres">
      <dgm:prSet presAssocID="{216BD87C-3175-43A2-9C33-70D5D131CD21}" presName="childText" presStyleLbl="bgAcc1" presStyleIdx="1" presStyleCnt="2">
        <dgm:presLayoutVars>
          <dgm:bulletEnabled val="1"/>
        </dgm:presLayoutVars>
      </dgm:prSet>
      <dgm:spPr/>
    </dgm:pt>
  </dgm:ptLst>
  <dgm:cxnLst>
    <dgm:cxn modelId="{092D5619-5A2D-40AB-9FC3-AB68A64A4A50}" type="presOf" srcId="{573F2F69-360B-4CDD-8C41-35BE566A8F27}" destId="{174A7A15-CE50-4902-966E-43EFBFDAC69C}" srcOrd="0" destOrd="0" presId="urn:microsoft.com/office/officeart/2005/8/layout/hierarchy3"/>
    <dgm:cxn modelId="{9E1D9436-418D-4EB1-B592-2895CE591F15}" type="presOf" srcId="{3EEF533C-B65A-49B7-A278-4612F8612E3F}" destId="{72946BCA-86B6-4F37-BF53-3C43EDA51CF2}" srcOrd="0" destOrd="0" presId="urn:microsoft.com/office/officeart/2005/8/layout/hierarchy3"/>
    <dgm:cxn modelId="{1FBC1338-81F8-4F42-9D32-D8C98D123D67}" type="presOf" srcId="{CC3846F1-6373-4950-B262-8F726E3BC90F}" destId="{119A7CEE-401C-4766-895A-1E1EB9FF9BFC}" srcOrd="0" destOrd="0" presId="urn:microsoft.com/office/officeart/2005/8/layout/hierarchy3"/>
    <dgm:cxn modelId="{2E9F9150-8CEF-4797-91B5-EA85E1E6B8CA}" type="presOf" srcId="{72599F51-AF75-43DE-96A0-703493DD6DBE}" destId="{FC3718F7-78B9-4765-B2AD-170C5CF1600B}" srcOrd="0" destOrd="0" presId="urn:microsoft.com/office/officeart/2005/8/layout/hierarchy3"/>
    <dgm:cxn modelId="{EA07EE7C-327A-46EA-BD19-F77783F0DC12}" srcId="{F6365E84-5EAB-4256-B7F2-A5BCDF940F39}" destId="{216BD87C-3175-43A2-9C33-70D5D131CD21}" srcOrd="1" destOrd="0" parTransId="{573F2F69-360B-4CDD-8C41-35BE566A8F27}" sibTransId="{4DBB85B7-74BF-4764-8274-BA7D8861A94E}"/>
    <dgm:cxn modelId="{22FCC582-BED6-4B86-862B-F16F85DA2896}" type="presOf" srcId="{216BD87C-3175-43A2-9C33-70D5D131CD21}" destId="{0CA6736B-F633-4A02-9C85-D6B954CBBAAE}" srcOrd="0" destOrd="0" presId="urn:microsoft.com/office/officeart/2005/8/layout/hierarchy3"/>
    <dgm:cxn modelId="{99F4B98E-FABE-44BC-8AC2-9E8751C4A8CA}" srcId="{CC3846F1-6373-4950-B262-8F726E3BC90F}" destId="{F6365E84-5EAB-4256-B7F2-A5BCDF940F39}" srcOrd="0" destOrd="0" parTransId="{0FCA4668-B65E-4C88-8DA2-816614E7ED17}" sibTransId="{0026B1CA-D3F9-4D83-8E6F-5E44F137CA7E}"/>
    <dgm:cxn modelId="{ABE17BAD-3356-49B7-B126-264F310E353C}" type="presOf" srcId="{F6365E84-5EAB-4256-B7F2-A5BCDF940F39}" destId="{D2FEA328-9E3A-4BCF-812E-11C20509F0D0}" srcOrd="1" destOrd="0" presId="urn:microsoft.com/office/officeart/2005/8/layout/hierarchy3"/>
    <dgm:cxn modelId="{ABBBC4D6-327C-452A-AC06-6C385EEEF33E}" type="presOf" srcId="{F6365E84-5EAB-4256-B7F2-A5BCDF940F39}" destId="{E3CC653B-6589-463D-9050-2C7C068B3307}" srcOrd="0" destOrd="0" presId="urn:microsoft.com/office/officeart/2005/8/layout/hierarchy3"/>
    <dgm:cxn modelId="{3D0B9AFE-4BF3-447C-A1DC-15EBD15D01BB}" srcId="{F6365E84-5EAB-4256-B7F2-A5BCDF940F39}" destId="{3EEF533C-B65A-49B7-A278-4612F8612E3F}" srcOrd="0" destOrd="0" parTransId="{72599F51-AF75-43DE-96A0-703493DD6DBE}" sibTransId="{4250380D-BB0A-4A2F-9C09-F9E2A7AEB670}"/>
    <dgm:cxn modelId="{D80D9233-40B2-4BF6-91AE-E4CD2919642A}" type="presParOf" srcId="{119A7CEE-401C-4766-895A-1E1EB9FF9BFC}" destId="{3D228AE4-5896-4003-9CB9-A12CD00D2977}" srcOrd="0" destOrd="0" presId="urn:microsoft.com/office/officeart/2005/8/layout/hierarchy3"/>
    <dgm:cxn modelId="{B2447705-AFB2-486F-AC72-3CFA6180DC8B}" type="presParOf" srcId="{3D228AE4-5896-4003-9CB9-A12CD00D2977}" destId="{BDA89443-4451-4B6A-B872-B14B59E35628}" srcOrd="0" destOrd="0" presId="urn:microsoft.com/office/officeart/2005/8/layout/hierarchy3"/>
    <dgm:cxn modelId="{FD2DEDC7-0FE9-4047-B8D8-FAD2666971B3}" type="presParOf" srcId="{BDA89443-4451-4B6A-B872-B14B59E35628}" destId="{E3CC653B-6589-463D-9050-2C7C068B3307}" srcOrd="0" destOrd="0" presId="urn:microsoft.com/office/officeart/2005/8/layout/hierarchy3"/>
    <dgm:cxn modelId="{9FB6670F-D8EB-48D4-9482-1ABA113A0158}" type="presParOf" srcId="{BDA89443-4451-4B6A-B872-B14B59E35628}" destId="{D2FEA328-9E3A-4BCF-812E-11C20509F0D0}" srcOrd="1" destOrd="0" presId="urn:microsoft.com/office/officeart/2005/8/layout/hierarchy3"/>
    <dgm:cxn modelId="{114AC2EC-36A3-4272-8CC2-E1CDDCFFEE65}" type="presParOf" srcId="{3D228AE4-5896-4003-9CB9-A12CD00D2977}" destId="{425EA908-035F-445F-84E2-5614161E86FA}" srcOrd="1" destOrd="0" presId="urn:microsoft.com/office/officeart/2005/8/layout/hierarchy3"/>
    <dgm:cxn modelId="{45CED325-CD47-47F4-8271-19E0F707F1B9}" type="presParOf" srcId="{425EA908-035F-445F-84E2-5614161E86FA}" destId="{FC3718F7-78B9-4765-B2AD-170C5CF1600B}" srcOrd="0" destOrd="0" presId="urn:microsoft.com/office/officeart/2005/8/layout/hierarchy3"/>
    <dgm:cxn modelId="{E761172B-1048-4C7F-BC4B-33A85068D528}" type="presParOf" srcId="{425EA908-035F-445F-84E2-5614161E86FA}" destId="{72946BCA-86B6-4F37-BF53-3C43EDA51CF2}" srcOrd="1" destOrd="0" presId="urn:microsoft.com/office/officeart/2005/8/layout/hierarchy3"/>
    <dgm:cxn modelId="{CCEA0EE1-3252-4195-87EC-F7348820CB17}" type="presParOf" srcId="{425EA908-035F-445F-84E2-5614161E86FA}" destId="{174A7A15-CE50-4902-966E-43EFBFDAC69C}" srcOrd="2" destOrd="0" presId="urn:microsoft.com/office/officeart/2005/8/layout/hierarchy3"/>
    <dgm:cxn modelId="{032715E4-C6CB-437A-AD00-8CB51E787A3A}" type="presParOf" srcId="{425EA908-035F-445F-84E2-5614161E86FA}" destId="{0CA6736B-F633-4A02-9C85-D6B954CBBAAE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CC653B-6589-463D-9050-2C7C068B3307}">
      <dsp:nvSpPr>
        <dsp:cNvPr id="0" name=""/>
        <dsp:cNvSpPr/>
      </dsp:nvSpPr>
      <dsp:spPr>
        <a:xfrm>
          <a:off x="404863" y="793"/>
          <a:ext cx="2674141" cy="13370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100" b="0" i="0" kern="1200"/>
            <a:t>No, principalmente ne esistono due modelli che sono:</a:t>
          </a:r>
          <a:endParaRPr lang="it-IT" sz="2100" kern="1200"/>
        </a:p>
      </dsp:txBody>
      <dsp:txXfrm>
        <a:off x="444024" y="39954"/>
        <a:ext cx="2595819" cy="1258748"/>
      </dsp:txXfrm>
    </dsp:sp>
    <dsp:sp modelId="{FC3718F7-78B9-4765-B2AD-170C5CF1600B}">
      <dsp:nvSpPr>
        <dsp:cNvPr id="0" name=""/>
        <dsp:cNvSpPr/>
      </dsp:nvSpPr>
      <dsp:spPr>
        <a:xfrm>
          <a:off x="672277" y="1337863"/>
          <a:ext cx="267414" cy="10028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02803"/>
              </a:lnTo>
              <a:lnTo>
                <a:pt x="267414" y="100280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946BCA-86B6-4F37-BF53-3C43EDA51CF2}">
      <dsp:nvSpPr>
        <dsp:cNvPr id="0" name=""/>
        <dsp:cNvSpPr/>
      </dsp:nvSpPr>
      <dsp:spPr>
        <a:xfrm>
          <a:off x="939692" y="1672131"/>
          <a:ext cx="2139313" cy="13370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b="0" i="0" kern="1200"/>
            <a:t>Il CV formato Europass</a:t>
          </a:r>
          <a:endParaRPr lang="it-IT" sz="2800" kern="1200"/>
        </a:p>
      </dsp:txBody>
      <dsp:txXfrm>
        <a:off x="978853" y="1711292"/>
        <a:ext cx="2060991" cy="1258748"/>
      </dsp:txXfrm>
    </dsp:sp>
    <dsp:sp modelId="{174A7A15-CE50-4902-966E-43EFBFDAC69C}">
      <dsp:nvSpPr>
        <dsp:cNvPr id="0" name=""/>
        <dsp:cNvSpPr/>
      </dsp:nvSpPr>
      <dsp:spPr>
        <a:xfrm>
          <a:off x="672277" y="1337863"/>
          <a:ext cx="267414" cy="26741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74141"/>
              </a:lnTo>
              <a:lnTo>
                <a:pt x="267414" y="267414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A6736B-F633-4A02-9C85-D6B954CBBAAE}">
      <dsp:nvSpPr>
        <dsp:cNvPr id="0" name=""/>
        <dsp:cNvSpPr/>
      </dsp:nvSpPr>
      <dsp:spPr>
        <a:xfrm>
          <a:off x="939692" y="3343470"/>
          <a:ext cx="2139313" cy="13370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b="0" i="0" kern="1200" dirty="0"/>
            <a:t>Il CV formato alternativo</a:t>
          </a:r>
          <a:endParaRPr lang="it-IT" sz="2800" kern="1200" dirty="0"/>
        </a:p>
      </dsp:txBody>
      <dsp:txXfrm>
        <a:off x="978853" y="3382631"/>
        <a:ext cx="2060991" cy="12587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F735D84D-AEC8-8907-67A2-CF9294689C5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t-IT"/>
              <a:t>Il curriculum Vitae (CV)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BEC8861-8A95-F411-E129-0EA983DD515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E765DA-0139-4520-AE98-8AAC21AC9D39}" type="datetimeFigureOut">
              <a:rPr lang="it-IT" smtClean="0"/>
              <a:t>20/08/2023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7D67980-9776-C77D-5D1F-4FB0A3DC083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it-IT"/>
              <a:t>Corso di formazione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821E0B7-923C-7D55-4950-4EC24268219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71BEB3-F789-4761-91A4-2D454B9C44D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3698620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t-IT"/>
              <a:t>Il curriculum Vitae (CV)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A3E7AC-BBA0-4B14-BDF2-5B9808DBE760}" type="datetimeFigureOut">
              <a:rPr lang="it-IT" smtClean="0"/>
              <a:t>20/08/2023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it-IT"/>
              <a:t>Corso di formazione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4D6D5C-95D1-4CC1-ABF1-2F65FFFCA0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4531640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9061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Ricordati di raccontare l’aneddoto del Sig. Rossi</a:t>
            </a:r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646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92505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Inserire il PDF nella lezione successiva</a:t>
            </a:r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60952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12137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72848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Ricordati di raccontare quello che ha pensato la collega Federica la prima volta che ha visto il tuo </a:t>
            </a:r>
            <a:r>
              <a:rPr lang="it-IT"/>
              <a:t>CV alternativo</a:t>
            </a:r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27084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6237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1838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134FB3B2-1E82-4789-BE94-8905D414CA9F}" type="datetime1">
              <a:rPr lang="it-IT" smtClean="0"/>
              <a:t>20/08/2023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it-IT"/>
              <a:t>Niccolò Abate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1981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EA72C-3845-46D7-8447-C72258FDB275}" type="datetime1">
              <a:rPr lang="it-IT" smtClean="0"/>
              <a:t>20/08/2023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1245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07CB3-0216-439F-833D-E2692CA356FC}" type="datetime1">
              <a:rPr lang="it-IT" smtClean="0"/>
              <a:t>20/08/2023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1231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B0CC7-F824-44AF-93BA-E530F68A149C}" type="datetime1">
              <a:rPr lang="it-IT" smtClean="0"/>
              <a:t>20/08/2023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9973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B87C7-FDDD-4438-BF13-632B3797540C}" type="datetime1">
              <a:rPr lang="it-IT" smtClean="0"/>
              <a:t>20/08/2023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2767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72E44-B848-4FF7-942A-361F6DB7D38F}" type="datetime1">
              <a:rPr lang="it-IT" smtClean="0"/>
              <a:t>20/08/2023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872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7AD5-1ED1-48A6-A6E9-7D1A9B29CABF}" type="datetime1">
              <a:rPr lang="it-IT" smtClean="0"/>
              <a:t>20/08/2023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9899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03794-DE0B-45A1-A034-CFCD341B741B}" type="datetime1">
              <a:rPr lang="it-IT" smtClean="0"/>
              <a:t>20/08/2023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6323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13DA1-5176-4846-B0FD-D2EFBB3E5126}" type="datetime1">
              <a:rPr lang="it-IT" smtClean="0"/>
              <a:t>20/08/2023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4482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966A3-4B5D-4EC9-9C39-FDBEE97601DA}" type="datetime1">
              <a:rPr lang="it-IT" smtClean="0"/>
              <a:t>20/08/2023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0767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0C229-28F7-4272-BFE8-74D553CAA0EA}" type="datetime1">
              <a:rPr lang="it-IT" smtClean="0"/>
              <a:t>20/08/2023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59116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08B1F-BDBD-4133-A82B-DFBD5502EB58}" type="datetime1">
              <a:rPr lang="it-IT" smtClean="0"/>
              <a:t>20/08/2023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75344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CCE85-9C70-4F03-919A-4C7F9F791EE4}" type="datetime1">
              <a:rPr lang="it-IT" smtClean="0"/>
              <a:t>20/08/2023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90049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5A31A-459F-41E8-924E-DE3804B021EB}" type="datetime1">
              <a:rPr lang="it-IT" smtClean="0"/>
              <a:t>20/08/2023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70196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58A9C-395A-40F2-AE18-AB4782BA8D19}" type="datetime1">
              <a:rPr lang="it-IT" smtClean="0"/>
              <a:t>20/08/2023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29906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485B2A81-3BB6-4E2C-B516-53A5C1C3F675}" type="datetime1">
              <a:rPr lang="it-IT" smtClean="0"/>
              <a:t>20/08/2023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7494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665B219A-D33F-43DD-82B5-D42AC1B1E0D8}" type="datetime1">
              <a:rPr lang="it-IT" smtClean="0"/>
              <a:t>20/08/2023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6178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2569877-807C-418B-8643-C0A9ECF60855}" type="datetime1">
              <a:rPr lang="it-IT" smtClean="0"/>
              <a:t>20/08/2023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it-IT"/>
              <a:t>Niccolò Abate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1710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ixabay.com/en/resume-cv-hr-job-experience-2296951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17/06/relationships/model3d" Target="../media/model3d1.glb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pngimg.com/download/67682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niccoloabate.it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enna posizionata sopra riga della firma">
            <a:extLst>
              <a:ext uri="{FF2B5EF4-FFF2-40B4-BE49-F238E27FC236}">
                <a16:creationId xmlns:a16="http://schemas.microsoft.com/office/drawing/2014/main" id="{468FD635-6A03-A35A-2247-7A31C0166F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55" r="-1" b="37255"/>
          <a:stretch/>
        </p:blipFill>
        <p:spPr>
          <a:xfrm>
            <a:off x="1" y="-5"/>
            <a:ext cx="12191695" cy="5020241"/>
          </a:xfrm>
          <a:custGeom>
            <a:avLst/>
            <a:gdLst/>
            <a:ahLst/>
            <a:cxnLst/>
            <a:rect l="l" t="t" r="r" b="b"/>
            <a:pathLst>
              <a:path w="12191695" h="5020241">
                <a:moveTo>
                  <a:pt x="0" y="0"/>
                </a:moveTo>
                <a:lnTo>
                  <a:pt x="12191695" y="0"/>
                </a:lnTo>
                <a:lnTo>
                  <a:pt x="12191695" y="4057991"/>
                </a:lnTo>
                <a:lnTo>
                  <a:pt x="11914945" y="4110187"/>
                </a:lnTo>
                <a:lnTo>
                  <a:pt x="11639412" y="4159931"/>
                </a:lnTo>
                <a:lnTo>
                  <a:pt x="11362661" y="4208624"/>
                </a:lnTo>
                <a:lnTo>
                  <a:pt x="11084690" y="4250310"/>
                </a:lnTo>
                <a:lnTo>
                  <a:pt x="10807939" y="4292347"/>
                </a:lnTo>
                <a:lnTo>
                  <a:pt x="10529968" y="4331582"/>
                </a:lnTo>
                <a:lnTo>
                  <a:pt x="10255655" y="4365211"/>
                </a:lnTo>
                <a:lnTo>
                  <a:pt x="9977684" y="4397089"/>
                </a:lnTo>
                <a:lnTo>
                  <a:pt x="9700933" y="4426165"/>
                </a:lnTo>
                <a:lnTo>
                  <a:pt x="9429058" y="4451387"/>
                </a:lnTo>
                <a:lnTo>
                  <a:pt x="9153526" y="4476609"/>
                </a:lnTo>
                <a:lnTo>
                  <a:pt x="8881651" y="4497628"/>
                </a:lnTo>
                <a:lnTo>
                  <a:pt x="8609776" y="4514092"/>
                </a:lnTo>
                <a:lnTo>
                  <a:pt x="8339121" y="4531258"/>
                </a:lnTo>
                <a:lnTo>
                  <a:pt x="8070903" y="4545620"/>
                </a:lnTo>
                <a:lnTo>
                  <a:pt x="7805124" y="4555779"/>
                </a:lnTo>
                <a:lnTo>
                  <a:pt x="7539345" y="4564537"/>
                </a:lnTo>
                <a:lnTo>
                  <a:pt x="7276005" y="4572944"/>
                </a:lnTo>
                <a:lnTo>
                  <a:pt x="7016322" y="4576798"/>
                </a:lnTo>
                <a:lnTo>
                  <a:pt x="6756639" y="4581001"/>
                </a:lnTo>
                <a:lnTo>
                  <a:pt x="6500613" y="4583103"/>
                </a:lnTo>
                <a:lnTo>
                  <a:pt x="6247026" y="4581001"/>
                </a:lnTo>
                <a:lnTo>
                  <a:pt x="5995877" y="4581001"/>
                </a:lnTo>
                <a:lnTo>
                  <a:pt x="5747167" y="4576798"/>
                </a:lnTo>
                <a:lnTo>
                  <a:pt x="5503333" y="4570492"/>
                </a:lnTo>
                <a:lnTo>
                  <a:pt x="5261938" y="4564537"/>
                </a:lnTo>
                <a:lnTo>
                  <a:pt x="5025418" y="4557881"/>
                </a:lnTo>
                <a:lnTo>
                  <a:pt x="4790118" y="4547722"/>
                </a:lnTo>
                <a:lnTo>
                  <a:pt x="4558477" y="4536862"/>
                </a:lnTo>
                <a:lnTo>
                  <a:pt x="4331710" y="4527054"/>
                </a:lnTo>
                <a:lnTo>
                  <a:pt x="3889152" y="4499379"/>
                </a:lnTo>
                <a:lnTo>
                  <a:pt x="3464881" y="4469954"/>
                </a:lnTo>
                <a:lnTo>
                  <a:pt x="3057678" y="4439126"/>
                </a:lnTo>
                <a:lnTo>
                  <a:pt x="2672421" y="4405147"/>
                </a:lnTo>
                <a:lnTo>
                  <a:pt x="2304232" y="4369765"/>
                </a:lnTo>
                <a:lnTo>
                  <a:pt x="1962864" y="4331582"/>
                </a:lnTo>
                <a:lnTo>
                  <a:pt x="1642223" y="4294099"/>
                </a:lnTo>
                <a:lnTo>
                  <a:pt x="1347183" y="4256616"/>
                </a:lnTo>
                <a:lnTo>
                  <a:pt x="1076528" y="4221235"/>
                </a:lnTo>
                <a:lnTo>
                  <a:pt x="836351" y="4187605"/>
                </a:lnTo>
                <a:lnTo>
                  <a:pt x="619339" y="4155727"/>
                </a:lnTo>
                <a:lnTo>
                  <a:pt x="436464" y="4129104"/>
                </a:lnTo>
                <a:lnTo>
                  <a:pt x="282848" y="4103881"/>
                </a:lnTo>
                <a:lnTo>
                  <a:pt x="71932" y="4067800"/>
                </a:lnTo>
                <a:lnTo>
                  <a:pt x="1" y="4055539"/>
                </a:lnTo>
                <a:lnTo>
                  <a:pt x="1" y="5020241"/>
                </a:lnTo>
                <a:lnTo>
                  <a:pt x="0" y="5020241"/>
                </a:lnTo>
                <a:close/>
              </a:path>
            </a:pathLst>
          </a:cu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36F3EEA-55D4-4677-80E7-92D00B8F3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55533"/>
            <a:ext cx="12192000" cy="2802467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C91E93A7-6C7F-4F77-9CB0-280D958EF4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39CC075-A19A-06F2-0F85-99EA780567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2199" y="4854346"/>
            <a:ext cx="10407602" cy="868026"/>
          </a:xfrm>
        </p:spPr>
        <p:txBody>
          <a:bodyPr>
            <a:normAutofit/>
          </a:bodyPr>
          <a:lstStyle/>
          <a:p>
            <a:pPr algn="ctr"/>
            <a:r>
              <a:rPr lang="it-IT" sz="4400">
                <a:solidFill>
                  <a:srgbClr val="EBEBEB"/>
                </a:solidFill>
              </a:rPr>
              <a:t>Il curriculum Vitae (CV)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2019EB2-F189-9C99-53AC-88A56E5B9A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2199" y="5722374"/>
            <a:ext cx="10407602" cy="487924"/>
          </a:xfrm>
        </p:spPr>
        <p:txBody>
          <a:bodyPr>
            <a:normAutofit/>
          </a:bodyPr>
          <a:lstStyle/>
          <a:p>
            <a:pPr algn="ctr"/>
            <a:r>
              <a:rPr lang="it-IT">
                <a:solidFill>
                  <a:schemeClr val="tx2">
                    <a:lumMod val="40000"/>
                    <a:lumOff val="60000"/>
                  </a:schemeClr>
                </a:solidFill>
              </a:rPr>
              <a:t>Scopriamo cos’è e come crearlo al meglio</a:t>
            </a:r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E4F17063-EDA4-417B-946F-BA357F3B3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42856" y="3785499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2">
              <a:alpha val="4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87FDFE3-C05D-1C80-C2A5-86CAAC576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640695B-1A80-8B1B-77BA-1B37B9E90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0938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F70C2B8F-6B1B-46D5-86E6-40F36C695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53" name="Freeform 5">
            <a:extLst>
              <a:ext uri="{FF2B5EF4-FFF2-40B4-BE49-F238E27FC236}">
                <a16:creationId xmlns:a16="http://schemas.microsoft.com/office/drawing/2014/main" id="{DB521824-592C-476A-AB0A-CA0C6D1F3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469835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2749EFA-8EE4-4EB8-9424-8E593B932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50898" y="638067"/>
            <a:ext cx="6053670" cy="5581866"/>
          </a:xfrm>
          <a:custGeom>
            <a:avLst/>
            <a:gdLst>
              <a:gd name="connsiteX0" fmla="*/ 6053670 w 6053670"/>
              <a:gd name="connsiteY0" fmla="*/ 1098 h 5581866"/>
              <a:gd name="connsiteX1" fmla="*/ 6053670 w 6053670"/>
              <a:gd name="connsiteY1" fmla="*/ 514028 h 5581866"/>
              <a:gd name="connsiteX2" fmla="*/ 6053670 w 6053670"/>
              <a:gd name="connsiteY2" fmla="*/ 1254558 h 5581866"/>
              <a:gd name="connsiteX3" fmla="*/ 6053670 w 6053670"/>
              <a:gd name="connsiteY3" fmla="*/ 5581866 h 5581866"/>
              <a:gd name="connsiteX4" fmla="*/ 0 w 6053670"/>
              <a:gd name="connsiteY4" fmla="*/ 5581866 h 5581866"/>
              <a:gd name="connsiteX5" fmla="*/ 0 w 6053670"/>
              <a:gd name="connsiteY5" fmla="*/ 1249853 h 5581866"/>
              <a:gd name="connsiteX6" fmla="*/ 0 w 6053670"/>
              <a:gd name="connsiteY6" fmla="*/ 514028 h 5581866"/>
              <a:gd name="connsiteX7" fmla="*/ 0 w 6053670"/>
              <a:gd name="connsiteY7" fmla="*/ 0 h 5581866"/>
              <a:gd name="connsiteX8" fmla="*/ 35717 w 6053670"/>
              <a:gd name="connsiteY8" fmla="*/ 5488 h 5581866"/>
              <a:gd name="connsiteX9" fmla="*/ 140445 w 6053670"/>
              <a:gd name="connsiteY9" fmla="*/ 21641 h 5581866"/>
              <a:gd name="connsiteX10" fmla="*/ 216722 w 6053670"/>
              <a:gd name="connsiteY10" fmla="*/ 32932 h 5581866"/>
              <a:gd name="connsiteX11" fmla="*/ 307527 w 6053670"/>
              <a:gd name="connsiteY11" fmla="*/ 44850 h 5581866"/>
              <a:gd name="connsiteX12" fmla="*/ 415282 w 6053670"/>
              <a:gd name="connsiteY12" fmla="*/ 59121 h 5581866"/>
              <a:gd name="connsiteX13" fmla="*/ 534539 w 6053670"/>
              <a:gd name="connsiteY13" fmla="*/ 74175 h 5581866"/>
              <a:gd name="connsiteX14" fmla="*/ 668931 w 6053670"/>
              <a:gd name="connsiteY14" fmla="*/ 90014 h 5581866"/>
              <a:gd name="connsiteX15" fmla="*/ 815430 w 6053670"/>
              <a:gd name="connsiteY15" fmla="*/ 106794 h 5581866"/>
              <a:gd name="connsiteX16" fmla="*/ 974641 w 6053670"/>
              <a:gd name="connsiteY16" fmla="*/ 123574 h 5581866"/>
              <a:gd name="connsiteX17" fmla="*/ 1144144 w 6053670"/>
              <a:gd name="connsiteY17" fmla="*/ 140667 h 5581866"/>
              <a:gd name="connsiteX18" fmla="*/ 1326965 w 6053670"/>
              <a:gd name="connsiteY18" fmla="*/ 156506 h 5581866"/>
              <a:gd name="connsiteX19" fmla="*/ 1518261 w 6053670"/>
              <a:gd name="connsiteY19" fmla="*/ 171717 h 5581866"/>
              <a:gd name="connsiteX20" fmla="*/ 1720453 w 6053670"/>
              <a:gd name="connsiteY20" fmla="*/ 185518 h 5581866"/>
              <a:gd name="connsiteX21" fmla="*/ 1931121 w 6053670"/>
              <a:gd name="connsiteY21" fmla="*/ 198690 h 5581866"/>
              <a:gd name="connsiteX22" fmla="*/ 2150869 w 6053670"/>
              <a:gd name="connsiteY22" fmla="*/ 211079 h 5581866"/>
              <a:gd name="connsiteX23" fmla="*/ 2263467 w 6053670"/>
              <a:gd name="connsiteY23" fmla="*/ 215470 h 5581866"/>
              <a:gd name="connsiteX24" fmla="*/ 2378487 w 6053670"/>
              <a:gd name="connsiteY24" fmla="*/ 220332 h 5581866"/>
              <a:gd name="connsiteX25" fmla="*/ 2495323 w 6053670"/>
              <a:gd name="connsiteY25" fmla="*/ 224879 h 5581866"/>
              <a:gd name="connsiteX26" fmla="*/ 2612764 w 6053670"/>
              <a:gd name="connsiteY26" fmla="*/ 227859 h 5581866"/>
              <a:gd name="connsiteX27" fmla="*/ 2732627 w 6053670"/>
              <a:gd name="connsiteY27" fmla="*/ 230525 h 5581866"/>
              <a:gd name="connsiteX28" fmla="*/ 2853700 w 6053670"/>
              <a:gd name="connsiteY28" fmla="*/ 233348 h 5581866"/>
              <a:gd name="connsiteX29" fmla="*/ 2977195 w 6053670"/>
              <a:gd name="connsiteY29" fmla="*/ 235229 h 5581866"/>
              <a:gd name="connsiteX30" fmla="*/ 3101900 w 6053670"/>
              <a:gd name="connsiteY30" fmla="*/ 235229 h 5581866"/>
              <a:gd name="connsiteX31" fmla="*/ 3227817 w 6053670"/>
              <a:gd name="connsiteY31" fmla="*/ 236170 h 5581866"/>
              <a:gd name="connsiteX32" fmla="*/ 3354944 w 6053670"/>
              <a:gd name="connsiteY32" fmla="*/ 235229 h 5581866"/>
              <a:gd name="connsiteX33" fmla="*/ 3483887 w 6053670"/>
              <a:gd name="connsiteY33" fmla="*/ 233348 h 5581866"/>
              <a:gd name="connsiteX34" fmla="*/ 3612830 w 6053670"/>
              <a:gd name="connsiteY34" fmla="*/ 231623 h 5581866"/>
              <a:gd name="connsiteX35" fmla="*/ 3743589 w 6053670"/>
              <a:gd name="connsiteY35" fmla="*/ 227859 h 5581866"/>
              <a:gd name="connsiteX36" fmla="*/ 3875559 w 6053670"/>
              <a:gd name="connsiteY36" fmla="*/ 223938 h 5581866"/>
              <a:gd name="connsiteX37" fmla="*/ 4007529 w 6053670"/>
              <a:gd name="connsiteY37" fmla="*/ 219391 h 5581866"/>
              <a:gd name="connsiteX38" fmla="*/ 4140710 w 6053670"/>
              <a:gd name="connsiteY38" fmla="*/ 212961 h 5581866"/>
              <a:gd name="connsiteX39" fmla="*/ 4275102 w 6053670"/>
              <a:gd name="connsiteY39" fmla="*/ 205277 h 5581866"/>
              <a:gd name="connsiteX40" fmla="*/ 4410098 w 6053670"/>
              <a:gd name="connsiteY40" fmla="*/ 197907 h 5581866"/>
              <a:gd name="connsiteX41" fmla="*/ 4545096 w 6053670"/>
              <a:gd name="connsiteY41" fmla="*/ 188498 h 5581866"/>
              <a:gd name="connsiteX42" fmla="*/ 4681909 w 6053670"/>
              <a:gd name="connsiteY42" fmla="*/ 177207 h 5581866"/>
              <a:gd name="connsiteX43" fmla="*/ 4816905 w 6053670"/>
              <a:gd name="connsiteY43" fmla="*/ 165916 h 5581866"/>
              <a:gd name="connsiteX44" fmla="*/ 4954323 w 6053670"/>
              <a:gd name="connsiteY44" fmla="*/ 152899 h 5581866"/>
              <a:gd name="connsiteX45" fmla="*/ 5092347 w 6053670"/>
              <a:gd name="connsiteY45" fmla="*/ 138629 h 5581866"/>
              <a:gd name="connsiteX46" fmla="*/ 5228555 w 6053670"/>
              <a:gd name="connsiteY46" fmla="*/ 123574 h 5581866"/>
              <a:gd name="connsiteX47" fmla="*/ 5366578 w 6053670"/>
              <a:gd name="connsiteY47" fmla="*/ 106010 h 5581866"/>
              <a:gd name="connsiteX48" fmla="*/ 5503997 w 6053670"/>
              <a:gd name="connsiteY48" fmla="*/ 87192 h 5581866"/>
              <a:gd name="connsiteX49" fmla="*/ 5642020 w 6053670"/>
              <a:gd name="connsiteY49" fmla="*/ 68530 h 5581866"/>
              <a:gd name="connsiteX50" fmla="*/ 5779438 w 6053670"/>
              <a:gd name="connsiteY50" fmla="*/ 46733 h 5581866"/>
              <a:gd name="connsiteX51" fmla="*/ 5916251 w 6053670"/>
              <a:gd name="connsiteY51" fmla="*/ 24464 h 558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5581866">
                <a:moveTo>
                  <a:pt x="6053670" y="1098"/>
                </a:moveTo>
                <a:lnTo>
                  <a:pt x="6053670" y="514028"/>
                </a:lnTo>
                <a:lnTo>
                  <a:pt x="6053670" y="1254558"/>
                </a:lnTo>
                <a:lnTo>
                  <a:pt x="6053670" y="5581866"/>
                </a:lnTo>
                <a:lnTo>
                  <a:pt x="0" y="5581866"/>
                </a:lnTo>
                <a:lnTo>
                  <a:pt x="0" y="1249853"/>
                </a:lnTo>
                <a:lnTo>
                  <a:pt x="0" y="514028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57" name="Freeform 5">
            <a:extLst>
              <a:ext uri="{FF2B5EF4-FFF2-40B4-BE49-F238E27FC236}">
                <a16:creationId xmlns:a16="http://schemas.microsoft.com/office/drawing/2014/main" id="{B5C860C9-D4F9-4350-80DA-0D1CD36C7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36F04B2-2DB6-C736-EE63-2D39222F8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5132438" cy="1622322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EBEBEB"/>
                </a:solidFill>
              </a:rPr>
              <a:t>Che cos’è il Curriculum Vitae</a:t>
            </a:r>
          </a:p>
        </p:txBody>
      </p:sp>
      <p:pic>
        <p:nvPicPr>
          <p:cNvPr id="5" name="Immagine 4" descr="Immagine che contiene schermata, biglietto da visita, design, bianco&#10;&#10;Descrizione generata automaticamente">
            <a:extLst>
              <a:ext uri="{FF2B5EF4-FFF2-40B4-BE49-F238E27FC236}">
                <a16:creationId xmlns:a16="http://schemas.microsoft.com/office/drawing/2014/main" id="{3FFF3E2F-7529-3A7D-14C5-1718341AFD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6672" r="9466" b="-3"/>
          <a:stretch/>
        </p:blipFill>
        <p:spPr>
          <a:xfrm>
            <a:off x="7066518" y="645106"/>
            <a:ext cx="4125343" cy="5585369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538A90C8-AE0E-4EBA-9AF8-EEDB20602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C68593D-6037-27CF-8742-85BF7732B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5132439" cy="381174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Il curriculum vitae (o detto anche CV) è il documento con il quale ti presenti ad un potenziale datore di lavoro. Solitamente è diviso in queste sezioni:</a:t>
            </a:r>
          </a:p>
          <a:p>
            <a:r>
              <a:rPr lang="it-IT">
                <a:solidFill>
                  <a:srgbClr val="FFFFFF"/>
                </a:solidFill>
              </a:rPr>
              <a:t>Dati anagrafici e contatti</a:t>
            </a:r>
          </a:p>
          <a:p>
            <a:r>
              <a:rPr lang="it-IT">
                <a:solidFill>
                  <a:srgbClr val="FFFFFF"/>
                </a:solidFill>
              </a:rPr>
              <a:t>Istruzione e formazione</a:t>
            </a:r>
          </a:p>
          <a:p>
            <a:r>
              <a:rPr lang="it-IT">
                <a:solidFill>
                  <a:srgbClr val="FFFFFF"/>
                </a:solidFill>
              </a:rPr>
              <a:t>Esperienze professionali</a:t>
            </a:r>
          </a:p>
          <a:p>
            <a:r>
              <a:rPr lang="it-IT">
                <a:solidFill>
                  <a:srgbClr val="FFFFFF"/>
                </a:solidFill>
              </a:rPr>
              <a:t>Capacità e competenze varie</a:t>
            </a:r>
          </a:p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Dunque potremmo dire che il CV è come se fosse la tua carta di identità professionale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FEBA9B6-F7B1-5811-079B-87B693309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F592B75-C66D-7255-CE6D-CE2F472CD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81878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4E43EB-867C-4B35-9A5C-E435157C7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C0F5DA-B59F-4F13-8BB8-FFD8F2C57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9CEA1DEC-CC9E-4776-9E08-048A15BFA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CE399CF-F4B8-4832-A8CB-B93F6B1EF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1F23E73A-FDC8-462C-83C1-3AA896144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759E89F-F20D-7A69-214F-2E265D094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087" y="1130603"/>
            <a:ext cx="3342442" cy="4596794"/>
          </a:xfrm>
        </p:spPr>
        <p:txBody>
          <a:bodyPr anchor="ctr">
            <a:normAutofit/>
          </a:bodyPr>
          <a:lstStyle/>
          <a:p>
            <a:r>
              <a:rPr lang="it-IT" sz="3200">
                <a:solidFill>
                  <a:srgbClr val="EBEBEB"/>
                </a:solidFill>
              </a:rPr>
              <a:t>Esiste un solo modello di CV?</a:t>
            </a:r>
          </a:p>
        </p:txBody>
      </p:sp>
      <p:graphicFrame>
        <p:nvGraphicFramePr>
          <p:cNvPr id="5" name="Segnaposto contenuto 4">
            <a:extLst>
              <a:ext uri="{FF2B5EF4-FFF2-40B4-BE49-F238E27FC236}">
                <a16:creationId xmlns:a16="http://schemas.microsoft.com/office/drawing/2014/main" id="{69A68E7D-B322-4E93-DBD2-F32A57F924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3496017"/>
              </p:ext>
            </p:extLst>
          </p:nvPr>
        </p:nvGraphicFramePr>
        <p:xfrm>
          <a:off x="5552207" y="1088332"/>
          <a:ext cx="3483869" cy="4681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" name="Modello 3D 3" descr="Sedia da ufficio">
                <a:extLst>
                  <a:ext uri="{FF2B5EF4-FFF2-40B4-BE49-F238E27FC236}">
                    <a16:creationId xmlns:a16="http://schemas.microsoft.com/office/drawing/2014/main" id="{48CCF0AB-055D-68F6-FD24-916322534EC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4210017"/>
                  </p:ext>
                </p:extLst>
              </p:nvPr>
            </p:nvGraphicFramePr>
            <p:xfrm>
              <a:off x="9445324" y="2626659"/>
              <a:ext cx="2178655" cy="3770439"/>
            </p:xfrm>
            <a:graphic>
              <a:graphicData uri="http://schemas.microsoft.com/office/drawing/2017/model3d">
                <am3d:model3d r:embed="rId8">
                  <am3d:spPr>
                    <a:xfrm>
                      <a:off x="0" y="0"/>
                      <a:ext cx="2178655" cy="3770439"/>
                    </a:xfrm>
                    <a:prstGeom prst="rect">
                      <a:avLst/>
                    </a:prstGeom>
                  </am3d:spPr>
                  <am3d:camera>
                    <am3d:pos x="0" y="0" z="7003509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000000" d="1000000"/>
                    <am3d:preTrans dx="0" dy="-1800000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1288334" ay="-2052720" az="-748240"/>
                    <am3d:postTrans dx="0" dy="0" dz="0"/>
                  </am3d:trans>
                  <am3d:raster rName="Office3DRenderer" rVer="16.0.8326">
                    <am3d:blip r:embed="rId9"/>
                  </am3d:raster>
                  <am3d:objViewport viewportSz="425279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" name="Modello 3D 3" descr="Sedia da ufficio">
                <a:extLst>
                  <a:ext uri="{FF2B5EF4-FFF2-40B4-BE49-F238E27FC236}">
                    <a16:creationId xmlns:a16="http://schemas.microsoft.com/office/drawing/2014/main" id="{48CCF0AB-055D-68F6-FD24-916322534EC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445324" y="2626659"/>
                <a:ext cx="2178655" cy="3770439"/>
              </a:xfrm>
              <a:prstGeom prst="rect">
                <a:avLst/>
              </a:prstGeom>
            </p:spPr>
          </p:pic>
        </mc:Fallback>
      </mc:AlternateContent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F2FDA314-6F1C-2D78-CDF4-CEA3B538F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554C975-F168-5499-BB34-42E8EDDD0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>
                <a:solidFill>
                  <a:schemeClr val="tx1"/>
                </a:solidFill>
              </a:rPr>
              <a:t>3</a:t>
            </a:fld>
            <a:endParaRPr lang="it-I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200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-0.0012"/>
                                          </p:val>
                                        </p:tav>
                                        <p:tav tm="2250">
                                          <p:val>
                                            <p:fltVal val="-0.0098"/>
                                          </p:val>
                                        </p:tav>
                                        <p:tav tm="3370">
                                          <p:val>
                                            <p:fltVal val="-0.033"/>
                                          </p:val>
                                        </p:tav>
                                        <p:tav tm="4490">
                                          <p:val>
                                            <p:fltVal val="-0.0789"/>
                                          </p:val>
                                        </p:tav>
                                        <p:tav tm="5620">
                                          <p:val>
                                            <p:fltVal val="-0.1548"/>
                                          </p:val>
                                        </p:tav>
                                        <p:tav tm="6740">
                                          <p:val>
                                            <p:fltVal val="-0.267"/>
                                          </p:val>
                                        </p:tav>
                                        <p:tav tm="7870">
                                          <p:val>
                                            <p:fltVal val="-0.4235"/>
                                          </p:val>
                                        </p:tav>
                                        <p:tav tm="8990">
                                          <p:val>
                                            <p:fltVal val="-0.6337"/>
                                          </p:val>
                                        </p:tav>
                                        <p:tav tm="10110">
                                          <p:val>
                                            <p:fltVal val="-0.9013"/>
                                          </p:val>
                                        </p:tav>
                                        <p:tav tm="11240">
                                          <p:val>
                                            <p:fltVal val="-1.2353"/>
                                          </p:val>
                                        </p:tav>
                                        <p:tav tm="12360">
                                          <p:val>
                                            <p:fltVal val="-1.647"/>
                                          </p:val>
                                        </p:tav>
                                        <p:tav tm="13480">
                                          <p:val>
                                            <p:fltVal val="-2.0869"/>
                                          </p:val>
                                        </p:tav>
                                        <p:tav tm="14610">
                                          <p:val>
                                            <p:fltVal val="-2.4538"/>
                                          </p:val>
                                        </p:tav>
                                        <p:tav tm="15730">
                                          <p:val>
                                            <p:fltVal val="-2.7534"/>
                                          </p:val>
                                        </p:tav>
                                        <p:tav tm="16850">
                                          <p:val>
                                            <p:fltVal val="-2.9876"/>
                                          </p:val>
                                        </p:tav>
                                        <p:tav tm="17980">
                                          <p:val>
                                            <p:fltVal val="-3.1669"/>
                                          </p:val>
                                        </p:tav>
                                        <p:tav tm="19100">
                                          <p:val>
                                            <p:fltVal val="-3.2996"/>
                                          </p:val>
                                        </p:tav>
                                        <p:tav tm="20220">
                                          <p:val>
                                            <p:fltVal val="-3.3906"/>
                                          </p:val>
                                        </p:tav>
                                        <p:tav tm="21350">
                                          <p:val>
                                            <p:fltVal val="-3.4488"/>
                                          </p:val>
                                        </p:tav>
                                        <p:tav tm="22470">
                                          <p:val>
                                            <p:fltVal val="-3.4815"/>
                                          </p:val>
                                        </p:tav>
                                        <p:tav tm="23600">
                                          <p:val>
                                            <p:fltVal val="-3.4961"/>
                                          </p:val>
                                        </p:tav>
                                        <p:tav tm="24720">
                                          <p:val>
                                            <p:fltVal val="-3.4998"/>
                                          </p:val>
                                        </p:tav>
                                        <p:tav tm="25840">
                                          <p:val>
                                            <p:fltVal val="-3.0301"/>
                                          </p:val>
                                        </p:tav>
                                        <p:tav tm="26970">
                                          <p:val>
                                            <p:fltVal val="-0.9661"/>
                                          </p:val>
                                        </p:tav>
                                        <p:tav tm="28090">
                                          <p:val>
                                            <p:fltVal val="2.1525"/>
                                          </p:val>
                                        </p:tav>
                                        <p:tav tm="29210">
                                          <p:val>
                                            <p:fltVal val="6.1215"/>
                                          </p:val>
                                        </p:tav>
                                        <p:tav tm="30340">
                                          <p:val>
                                            <p:fltVal val="10.8322"/>
                                          </p:val>
                                        </p:tav>
                                        <p:tav tm="31460">
                                          <p:val>
                                            <p:fltVal val="16.2132"/>
                                          </p:val>
                                        </p:tav>
                                        <p:tav tm="32580">
                                          <p:val>
                                            <p:fltVal val="22.2128"/>
                                          </p:val>
                                        </p:tav>
                                        <p:tav tm="33710">
                                          <p:val>
                                            <p:fltVal val="28.7297"/>
                                          </p:val>
                                        </p:tav>
                                        <p:tav tm="34830">
                                          <p:val>
                                            <p:fltVal val="35.8493"/>
                                          </p:val>
                                        </p:tav>
                                        <p:tav tm="35960">
                                          <p:val>
                                            <p:fltVal val="43.4888"/>
                                          </p:val>
                                        </p:tav>
                                        <p:tav tm="37080">
                                          <p:val>
                                            <p:fltVal val="51.6257"/>
                                          </p:val>
                                        </p:tav>
                                        <p:tav tm="38200">
                                          <p:val>
                                            <p:fltVal val="60.2402"/>
                                          </p:val>
                                        </p:tav>
                                        <p:tav tm="39330">
                                          <p:val>
                                            <p:fltVal val="69.3155"/>
                                          </p:val>
                                        </p:tav>
                                        <p:tav tm="40450">
                                          <p:val>
                                            <p:fltVal val="78.8364"/>
                                          </p:val>
                                        </p:tav>
                                        <p:tav tm="41570">
                                          <p:val>
                                            <p:fltVal val="88.6987"/>
                                          </p:val>
                                        </p:tav>
                                        <p:tav tm="42700">
                                          <p:val>
                                            <p:fltVal val="99.0679"/>
                                          </p:val>
                                        </p:tav>
                                        <p:tav tm="43820">
                                          <p:val>
                                            <p:fltVal val="109.8461"/>
                                          </p:val>
                                        </p:tav>
                                        <p:tav tm="44940">
                                          <p:val>
                                            <p:fltVal val="121.0232"/>
                                          </p:val>
                                        </p:tav>
                                        <p:tav tm="46070">
                                          <p:val>
                                            <p:fltVal val="132.5899"/>
                                          </p:val>
                                        </p:tav>
                                        <p:tav tm="47190">
                                          <p:val>
                                            <p:fltVal val="144.5376"/>
                                          </p:val>
                                        </p:tav>
                                        <p:tav tm="48310">
                                          <p:val>
                                            <p:fltVal val="156.85851"/>
                                          </p:val>
                                        </p:tav>
                                        <p:tav tm="49440">
                                          <p:val>
                                            <p:fltVal val="169.43021"/>
                                          </p:val>
                                        </p:tav>
                                        <p:tav tm="50560">
                                          <p:val>
                                            <p:fltVal val="182.34309"/>
                                          </p:val>
                                        </p:tav>
                                        <p:tav tm="51690">
                                          <p:val>
                                            <p:fltVal val="195.1411"/>
                                          </p:val>
                                        </p:tav>
                                        <p:tav tm="52810">
                                          <p:val>
                                            <p:fltVal val="207.6945"/>
                                          </p:val>
                                        </p:tav>
                                        <p:tav tm="53930">
                                          <p:val>
                                            <p:fltVal val="219.77251"/>
                                          </p:val>
                                        </p:tav>
                                        <p:tav tm="55060">
                                          <p:val>
                                            <p:fltVal val="231.4814"/>
                                          </p:val>
                                        </p:tav>
                                        <p:tav tm="56180">
                                          <p:val>
                                            <p:fltVal val="242.91341"/>
                                          </p:val>
                                        </p:tav>
                                        <p:tav tm="57300">
                                          <p:val>
                                            <p:fltVal val="253.8558"/>
                                          </p:val>
                                        </p:tav>
                                        <p:tav tm="58430">
                                          <p:val>
                                            <p:fltVal val="264.40329"/>
                                          </p:val>
                                        </p:tav>
                                        <p:tav tm="59550">
                                          <p:val>
                                            <p:fltVal val="274.63501"/>
                                          </p:val>
                                        </p:tav>
                                        <p:tav tm="60670">
                                          <p:val>
                                            <p:fltVal val="284.35721"/>
                                          </p:val>
                                        </p:tav>
                                        <p:tav tm="61800">
                                          <p:val>
                                            <p:fltVal val="293.6507"/>
                                          </p:val>
                                        </p:tav>
                                        <p:tav tm="62920">
                                          <p:val>
                                            <p:fltVal val="302.57959"/>
                                          </p:val>
                                        </p:tav>
                                        <p:tav tm="64040">
                                          <p:val>
                                            <p:fltVal val="310.96921"/>
                                          </p:val>
                                        </p:tav>
                                        <p:tav tm="65170">
                                          <p:val>
                                            <p:fltVal val="318.88379"/>
                                          </p:val>
                                        </p:tav>
                                        <p:tav tm="66290">
                                          <p:val>
                                            <p:fltVal val="326.36801"/>
                                          </p:val>
                                        </p:tav>
                                        <p:tav tm="67420">
                                          <p:val>
                                            <p:fltVal val="333.26511"/>
                                          </p:val>
                                        </p:tav>
                                        <p:tav tm="68540">
                                          <p:val>
                                            <p:fltVal val="339.6712"/>
                                          </p:val>
                                        </p:tav>
                                        <p:tav tm="69660">
                                          <p:val>
                                            <p:fltVal val="345.43851"/>
                                          </p:val>
                                        </p:tav>
                                        <p:tav tm="70790">
                                          <p:val>
                                            <p:fltVal val="350.58469"/>
                                          </p:val>
                                        </p:tav>
                                        <p:tav tm="71910">
                                          <p:val>
                                            <p:fltVal val="355.09189"/>
                                          </p:val>
                                        </p:tav>
                                        <p:tav tm="73030">
                                          <p:val>
                                            <p:fltVal val="358.80179"/>
                                          </p:val>
                                        </p:tav>
                                        <p:tav tm="74160">
                                          <p:val>
                                            <p:fltVal val="361.63531"/>
                                          </p:val>
                                        </p:tav>
                                        <p:tav tm="75280">
                                          <p:val>
                                            <p:fltVal val="363.345"/>
                                          </p:val>
                                        </p:tav>
                                        <p:tav tm="76400">
                                          <p:val>
                                            <p:fltVal val="363.4978"/>
                                          </p:val>
                                        </p:tav>
                                        <p:tav tm="77530">
                                          <p:val>
                                            <p:fltVal val="363.47061"/>
                                          </p:val>
                                        </p:tav>
                                        <p:tav tm="78650">
                                          <p:val>
                                            <p:fltVal val="363.38339"/>
                                          </p:val>
                                        </p:tav>
                                        <p:tav tm="79780">
                                          <p:val>
                                            <p:fltVal val="363.20349"/>
                                          </p:val>
                                        </p:tav>
                                        <p:tav tm="80900">
                                          <p:val>
                                            <p:fltVal val="362.8963"/>
                                          </p:val>
                                        </p:tav>
                                        <p:tav tm="82020">
                                          <p:val>
                                            <p:fltVal val="362.4227"/>
                                          </p:val>
                                        </p:tav>
                                        <p:tav tm="83150">
                                          <p:val>
                                            <p:fltVal val="361.7569"/>
                                          </p:val>
                                        </p:tav>
                                        <p:tav tm="84270">
                                          <p:val>
                                            <p:fltVal val="361.0874"/>
                                          </p:val>
                                        </p:tav>
                                        <p:tav tm="85390">
                                          <p:val>
                                            <p:fltVal val="360.6105"/>
                                          </p:val>
                                        </p:tav>
                                        <p:tav tm="86520">
                                          <p:val>
                                            <p:fltVal val="360.30069"/>
                                          </p:val>
                                        </p:tav>
                                        <p:tav tm="87640">
                                          <p:val>
                                            <p:fltVal val="360.1188"/>
                                          </p:val>
                                        </p:tav>
                                        <p:tav tm="88760">
                                          <p:val>
                                            <p:fltVal val="360.03021"/>
                                          </p:val>
                                        </p:tav>
                                        <p:tav tm="89890">
                                          <p:val>
                                            <p:fltVal val="360.00229"/>
                                          </p:val>
                                        </p:tav>
                                        <p:tav tm="91010">
                                          <p:val>
                                            <p:fltVal val="360"/>
                                          </p:val>
                                        </p:tav>
                                        <p:tav tm="92130">
                                          <p:val>
                                            <p:fltVal val="360"/>
                                          </p:val>
                                        </p:tav>
                                        <p:tav tm="93260">
                                          <p:val>
                                            <p:fltVal val="360"/>
                                          </p:val>
                                        </p:tav>
                                        <p:tav tm="94380">
                                          <p:val>
                                            <p:fltVal val="360"/>
                                          </p:val>
                                        </p:tav>
                                        <p:tav tm="95510">
                                          <p:val>
                                            <p:fltVal val="360"/>
                                          </p:val>
                                        </p:tav>
                                        <p:tav tm="96630">
                                          <p:val>
                                            <p:fltVal val="360"/>
                                          </p:val>
                                        </p:tav>
                                        <p:tav tm="97750">
                                          <p:val>
                                            <p:fltVal val="360"/>
                                          </p:val>
                                        </p:tav>
                                        <p:tav tm="9888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sum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3d.object.translation.y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0"/>
                                          </p:val>
                                        </p:tav>
                                        <p:tav tm="2250">
                                          <p:val>
                                            <p:fltVal val="-10E-5"/>
                                          </p:val>
                                        </p:tav>
                                        <p:tav tm="3370">
                                          <p:val>
                                            <p:fltVal val="-0.0004"/>
                                          </p:val>
                                        </p:tav>
                                        <p:tav tm="4490">
                                          <p:val>
                                            <p:fltVal val="-0.0011"/>
                                          </p:val>
                                        </p:tav>
                                        <p:tav tm="5620">
                                          <p:val>
                                            <p:fltVal val="-0.0021"/>
                                          </p:val>
                                        </p:tav>
                                        <p:tav tm="6740">
                                          <p:val>
                                            <p:fltVal val="-0.0037"/>
                                          </p:val>
                                        </p:tav>
                                        <p:tav tm="7870">
                                          <p:val>
                                            <p:fltVal val="-0.0059"/>
                                          </p:val>
                                        </p:tav>
                                        <p:tav tm="8990">
                                          <p:val>
                                            <p:fltVal val="-0.0088"/>
                                          </p:val>
                                        </p:tav>
                                        <p:tav tm="10110">
                                          <p:val>
                                            <p:fltVal val="-0.0125"/>
                                          </p:val>
                                        </p:tav>
                                        <p:tav tm="11240">
                                          <p:val>
                                            <p:fltVal val="-0.0162"/>
                                          </p:val>
                                        </p:tav>
                                        <p:tav tm="12360">
                                          <p:val>
                                            <p:fltVal val="-0.0191"/>
                                          </p:val>
                                        </p:tav>
                                        <p:tav tm="13480">
                                          <p:val>
                                            <p:fltVal val="-0.0213"/>
                                          </p:val>
                                        </p:tav>
                                        <p:tav tm="14610">
                                          <p:val>
                                            <p:fltVal val="-0.0228"/>
                                          </p:val>
                                        </p:tav>
                                        <p:tav tm="15730">
                                          <p:val>
                                            <p:fltVal val="-0.0239"/>
                                          </p:val>
                                        </p:tav>
                                        <p:tav tm="16850">
                                          <p:val>
                                            <p:fltVal val="-0.0245"/>
                                          </p:val>
                                        </p:tav>
                                        <p:tav tm="17980">
                                          <p:val>
                                            <p:fltVal val="-0.0248"/>
                                          </p:val>
                                        </p:tav>
                                        <p:tav tm="19100">
                                          <p:val>
                                            <p:fltVal val="-0.0249"/>
                                          </p:val>
                                        </p:tav>
                                        <p:tav tm="20220">
                                          <p:val>
                                            <p:fltVal val="-0.0249"/>
                                          </p:val>
                                        </p:tav>
                                        <p:tav tm="21350">
                                          <p:val>
                                            <p:fltVal val="-0.0248"/>
                                          </p:val>
                                        </p:tav>
                                        <p:tav tm="22470">
                                          <p:val>
                                            <p:fltVal val="-0.0241"/>
                                          </p:val>
                                        </p:tav>
                                        <p:tav tm="23600">
                                          <p:val>
                                            <p:fltVal val="-0.022"/>
                                          </p:val>
                                        </p:tav>
                                        <p:tav tm="24720">
                                          <p:val>
                                            <p:fltVal val="-0.0179"/>
                                          </p:val>
                                        </p:tav>
                                        <p:tav tm="25840">
                                          <p:val>
                                            <p:fltVal val="-0.0113"/>
                                          </p:val>
                                        </p:tav>
                                        <p:tav tm="26970">
                                          <p:val>
                                            <p:fltVal val="-0.0013"/>
                                          </p:val>
                                        </p:tav>
                                        <p:tav tm="28090">
                                          <p:val>
                                            <p:fltVal val="0.0124"/>
                                          </p:val>
                                        </p:tav>
                                        <p:tav tm="29210">
                                          <p:val>
                                            <p:fltVal val="0.0309"/>
                                          </p:val>
                                        </p:tav>
                                        <p:tav tm="30340">
                                          <p:val>
                                            <p:fltVal val="0.0546"/>
                                          </p:val>
                                        </p:tav>
                                        <p:tav tm="31460">
                                          <p:val>
                                            <p:fltVal val="0.0842"/>
                                          </p:val>
                                        </p:tav>
                                        <p:tav tm="32580">
                                          <p:val>
                                            <p:fltVal val="0.1204"/>
                                          </p:val>
                                        </p:tav>
                                        <p:tav tm="33710">
                                          <p:val>
                                            <p:fltVal val="0.1634"/>
                                          </p:val>
                                        </p:tav>
                                        <p:tav tm="34830">
                                          <p:val>
                                            <p:fltVal val="0.2145"/>
                                          </p:val>
                                        </p:tav>
                                        <p:tav tm="35960">
                                          <p:val>
                                            <p:fltVal val="0.2711"/>
                                          </p:val>
                                        </p:tav>
                                        <p:tav tm="37080">
                                          <p:val>
                                            <p:fltVal val="0.3207"/>
                                          </p:val>
                                        </p:tav>
                                        <p:tav tm="38200">
                                          <p:val>
                                            <p:fltVal val="0.3625"/>
                                          </p:val>
                                        </p:tav>
                                        <p:tav tm="39330">
                                          <p:val>
                                            <p:fltVal val="0.3973"/>
                                          </p:val>
                                        </p:tav>
                                        <p:tav tm="40450">
                                          <p:val>
                                            <p:fltVal val="0.4256"/>
                                          </p:val>
                                        </p:tav>
                                        <p:tav tm="41570">
                                          <p:val>
                                            <p:fltVal val="0.448"/>
                                          </p:val>
                                        </p:tav>
                                        <p:tav tm="42700">
                                          <p:val>
                                            <p:fltVal val="0.4655"/>
                                          </p:val>
                                        </p:tav>
                                        <p:tav tm="43820">
                                          <p:val>
                                            <p:fltVal val="0.4786"/>
                                          </p:val>
                                        </p:tav>
                                        <p:tav tm="44940">
                                          <p:val>
                                            <p:fltVal val="0.4878"/>
                                          </p:val>
                                        </p:tav>
                                        <p:tav tm="46070">
                                          <p:val>
                                            <p:fltVal val="0.4939"/>
                                          </p:val>
                                        </p:tav>
                                        <p:tav tm="47190">
                                          <p:val>
                                            <p:fltVal val="0.4975"/>
                                          </p:val>
                                        </p:tav>
                                        <p:tav tm="48310">
                                          <p:val>
                                            <p:fltVal val="0.4993"/>
                                          </p:val>
                                        </p:tav>
                                        <p:tav tm="49440">
                                          <p:val>
                                            <p:fltVal val="0.4999"/>
                                          </p:val>
                                        </p:tav>
                                        <p:tav tm="50560">
                                          <p:val>
                                            <p:fltVal val="0.4999"/>
                                          </p:val>
                                        </p:tav>
                                        <p:tav tm="51690">
                                          <p:val>
                                            <p:fltVal val="0.4998"/>
                                          </p:val>
                                        </p:tav>
                                        <p:tav tm="52810">
                                          <p:val>
                                            <p:fltVal val="0.4988"/>
                                          </p:val>
                                        </p:tav>
                                        <p:tav tm="53930">
                                          <p:val>
                                            <p:fltVal val="0.4965"/>
                                          </p:val>
                                        </p:tav>
                                        <p:tav tm="55060">
                                          <p:val>
                                            <p:fltVal val="0.4921"/>
                                          </p:val>
                                        </p:tav>
                                        <p:tav tm="56180">
                                          <p:val>
                                            <p:fltVal val="0.485"/>
                                          </p:val>
                                        </p:tav>
                                        <p:tav tm="57300">
                                          <p:val>
                                            <p:fltVal val="0.4746"/>
                                          </p:val>
                                        </p:tav>
                                        <p:tav tm="58430">
                                          <p:val>
                                            <p:fltVal val="0.4603"/>
                                          </p:val>
                                        </p:tav>
                                        <p:tav tm="59550">
                                          <p:val>
                                            <p:fltVal val="0.4411"/>
                                          </p:val>
                                        </p:tav>
                                        <p:tav tm="60670">
                                          <p:val>
                                            <p:fltVal val="0.4169"/>
                                          </p:val>
                                        </p:tav>
                                        <p:tav tm="61800">
                                          <p:val>
                                            <p:fltVal val="0.3868"/>
                                          </p:val>
                                        </p:tav>
                                        <p:tav tm="62920">
                                          <p:val>
                                            <p:fltVal val="0.3499"/>
                                          </p:val>
                                        </p:tav>
                                        <p:tav tm="64040">
                                          <p:val>
                                            <p:fltVal val="0.306"/>
                                          </p:val>
                                        </p:tav>
                                        <p:tav tm="65170">
                                          <p:val>
                                            <p:fltVal val="0.2544"/>
                                          </p:val>
                                        </p:tav>
                                        <p:tav tm="66290">
                                          <p:val>
                                            <p:fltVal val="0.1981"/>
                                          </p:val>
                                        </p:tav>
                                        <p:tav tm="67420">
                                          <p:val>
                                            <p:fltVal val="0.1498"/>
                                          </p:val>
                                        </p:tav>
                                        <p:tav tm="68540">
                                          <p:val>
                                            <p:fltVal val="0.1087"/>
                                          </p:val>
                                        </p:tav>
                                        <p:tav tm="69660">
                                          <p:val>
                                            <p:fltVal val="0.0748"/>
                                          </p:val>
                                        </p:tav>
                                        <p:tav tm="70790">
                                          <p:val>
                                            <p:fltVal val="0.0473"/>
                                          </p:val>
                                        </p:tav>
                                        <p:tav tm="71910">
                                          <p:val>
                                            <p:fltVal val="0.0251"/>
                                          </p:val>
                                        </p:tav>
                                        <p:tav tm="73030">
                                          <p:val>
                                            <p:fltVal val="0.0082"/>
                                          </p:val>
                                        </p:tav>
                                        <p:tav tm="74160">
                                          <p:val>
                                            <p:fltVal val="-0.0044"/>
                                          </p:val>
                                        </p:tav>
                                        <p:tav tm="75280">
                                          <p:val>
                                            <p:fltVal val="-0.0134"/>
                                          </p:val>
                                        </p:tav>
                                        <p:tav tm="76400">
                                          <p:val>
                                            <p:fltVal val="-0.0192"/>
                                          </p:val>
                                        </p:tav>
                                        <p:tav tm="77530">
                                          <p:val>
                                            <p:fltVal val="-0.0227"/>
                                          </p:val>
                                        </p:tav>
                                        <p:tav tm="78650">
                                          <p:val>
                                            <p:fltVal val="-0.0244"/>
                                          </p:val>
                                        </p:tav>
                                        <p:tav tm="79780">
                                          <p:val>
                                            <p:fltVal val="-0.0249"/>
                                          </p:val>
                                        </p:tav>
                                        <p:tav tm="80900">
                                          <p:val>
                                            <p:fltVal val="-0.0249"/>
                                          </p:val>
                                        </p:tav>
                                        <p:tav tm="82020">
                                          <p:val>
                                            <p:fltVal val="-0.0244"/>
                                          </p:val>
                                        </p:tav>
                                        <p:tav tm="83150">
                                          <p:val>
                                            <p:fltVal val="-0.0219"/>
                                          </p:val>
                                        </p:tav>
                                        <p:tav tm="84270">
                                          <p:val>
                                            <p:fltVal val="-0.0156"/>
                                          </p:val>
                                        </p:tav>
                                        <p:tav tm="85390">
                                          <p:val>
                                            <p:fltVal val="-0.0039"/>
                                          </p:val>
                                        </p:tav>
                                        <p:tav tm="86520">
                                          <p:val>
                                            <p:fltVal val="0.0104"/>
                                          </p:val>
                                        </p:tav>
                                        <p:tav tm="87640">
                                          <p:val>
                                            <p:fltVal val="0.0192"/>
                                          </p:val>
                                        </p:tav>
                                        <p:tav tm="88760">
                                          <p:val>
                                            <p:fltVal val="0.0235"/>
                                          </p:val>
                                        </p:tav>
                                        <p:tav tm="89890">
                                          <p:val>
                                            <p:fltVal val="0.0248"/>
                                          </p:val>
                                        </p:tav>
                                        <p:tav tm="91010">
                                          <p:val>
                                            <p:fltVal val="0.0249"/>
                                          </p:val>
                                        </p:tav>
                                        <p:tav tm="92130">
                                          <p:val>
                                            <p:fltVal val="0.0247"/>
                                          </p:val>
                                        </p:tav>
                                        <p:tav tm="93260">
                                          <p:val>
                                            <p:fltVal val="0.0234"/>
                                          </p:val>
                                        </p:tav>
                                        <p:tav tm="94380">
                                          <p:val>
                                            <p:fltVal val="0.0202"/>
                                          </p:val>
                                        </p:tav>
                                        <p:tav tm="95510">
                                          <p:val>
                                            <p:fltVal val="0.0143"/>
                                          </p:val>
                                        </p:tav>
                                        <p:tav tm="96630">
                                          <p:val>
                                            <p:fltVal val="0.0071"/>
                                          </p:val>
                                        </p:tav>
                                        <p:tav tm="97750">
                                          <p:val>
                                            <p:fltVal val="0.0027"/>
                                          </p:val>
                                        </p:tav>
                                        <p:tav tm="98880">
                                          <p:val>
                                            <p:fltVal val="0.0007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2"/>
                                          </p:val>
                                        </p:tav>
                                        <p:tav tm="3370">
                                          <p:val>
                                            <p:fltVal val="1.0009"/>
                                          </p:val>
                                        </p:tav>
                                        <p:tav tm="4490">
                                          <p:val>
                                            <p:fltVal val="1.0023"/>
                                          </p:val>
                                        </p:tav>
                                        <p:tav tm="5620">
                                          <p:val>
                                            <p:fltVal val="1.0046"/>
                                          </p:val>
                                        </p:tav>
                                        <p:tav tm="6740">
                                          <p:val>
                                            <p:fltVal val="1.008"/>
                                          </p:val>
                                        </p:tav>
                                        <p:tav tm="7870">
                                          <p:val>
                                            <p:fltVal val="1.0127"/>
                                          </p:val>
                                        </p:tav>
                                        <p:tav tm="8990">
                                          <p:val>
                                            <p:fltVal val="1.019"/>
                                          </p:val>
                                        </p:tav>
                                        <p:tav tm="10110">
                                          <p:val>
                                            <p:fltVal val="1.0271"/>
                                          </p:val>
                                        </p:tav>
                                        <p:tav tm="11240">
                                          <p:val>
                                            <p:fltVal val="1.0351"/>
                                          </p:val>
                                        </p:tav>
                                        <p:tav tm="12360">
                                          <p:val>
                                            <p:fltVal val="1.0414"/>
                                          </p:val>
                                        </p:tav>
                                        <p:tav tm="13480">
                                          <p:val>
                                            <p:fltVal val="1.046"/>
                                          </p:val>
                                        </p:tav>
                                        <p:tav tm="14610">
                                          <p:val>
                                            <p:fltVal val="1.0494"/>
                                          </p:val>
                                        </p:tav>
                                        <p:tav tm="15730">
                                          <p:val>
                                            <p:fltVal val="1.0516"/>
                                          </p:val>
                                        </p:tav>
                                        <p:tav tm="16850">
                                          <p:val>
                                            <p:fltVal val="1.053"/>
                                          </p:val>
                                        </p:tav>
                                        <p:tav tm="1798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20">
                                          <p:val>
                                            <p:fltVal val="1.054"/>
                                          </p:val>
                                        </p:tav>
                                        <p:tav tm="21350">
                                          <p:val>
                                            <p:fltVal val="1.0536"/>
                                          </p:val>
                                        </p:tav>
                                        <p:tav tm="2247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20">
                                          <p:val>
                                            <p:fltVal val="1.0344"/>
                                          </p:val>
                                        </p:tav>
                                        <p:tav tm="25840">
                                          <p:val>
                                            <p:fltVal val="1.0183"/>
                                          </p:val>
                                        </p:tav>
                                        <p:tav tm="26970">
                                          <p:val>
                                            <p:fltVal val="1.0076"/>
                                          </p:val>
                                        </p:tav>
                                        <p:tav tm="28090">
                                          <p:val>
                                            <p:fltVal val="1.0021"/>
                                          </p:val>
                                        </p:tav>
                                        <p:tav tm="29210">
                                          <p:val>
                                            <p:fltVal val="1.0002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"/>
                                          </p:val>
                                        </p:tav>
                                        <p:tav tm="68540">
                                          <p:val>
                                            <p:fltVal val="1.0006"/>
                                          </p:val>
                                        </p:tav>
                                        <p:tav tm="69660">
                                          <p:val>
                                            <p:fltVal val="1.0024"/>
                                          </p:val>
                                        </p:tav>
                                        <p:tav tm="70790">
                                          <p:val>
                                            <p:fltVal val="1.006"/>
                                          </p:val>
                                        </p:tav>
                                        <p:tav tm="71910">
                                          <p:val>
                                            <p:fltVal val="1.0121"/>
                                          </p:val>
                                        </p:tav>
                                        <p:tav tm="73030">
                                          <p:val>
                                            <p:fltVal val="1.0213"/>
                                          </p:val>
                                        </p:tav>
                                        <p:tav tm="74160">
                                          <p:val>
                                            <p:fltVal val="1.0331"/>
                                          </p:val>
                                        </p:tav>
                                        <p:tav tm="7528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30">
                                          <p:val>
                                            <p:fltVal val="1.0516"/>
                                          </p:val>
                                        </p:tav>
                                        <p:tav tm="78650">
                                          <p:val>
                                            <p:fltVal val="1.0534"/>
                                          </p:val>
                                        </p:tav>
                                        <p:tav tm="7978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20">
                                          <p:val>
                                            <p:fltVal val="1.0534"/>
                                          </p:val>
                                        </p:tav>
                                        <p:tav tm="83150">
                                          <p:val>
                                            <p:fltVal val="1.0506"/>
                                          </p:val>
                                        </p:tav>
                                        <p:tav tm="84270">
                                          <p:val>
                                            <p:fltVal val="1.0439"/>
                                          </p:val>
                                        </p:tav>
                                        <p:tav tm="85390">
                                          <p:val>
                                            <p:fltVal val="1.0312"/>
                                          </p:val>
                                        </p:tav>
                                        <p:tav tm="86520">
                                          <p:val>
                                            <p:fltVal val="1.0156"/>
                                          </p:val>
                                        </p:tav>
                                        <p:tav tm="87640">
                                          <p:val>
                                            <p:fltVal val="1.0061"/>
                                          </p:val>
                                        </p:tav>
                                        <p:tav tm="88760">
                                          <p:val>
                                            <p:fltVal val="1.0015"/>
                                          </p:val>
                                        </p:tav>
                                        <p:tav tm="89890">
                                          <p:val>
                                            <p:fltVal val="1.0001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0.9999"/>
                                          </p:val>
                                        </p:tav>
                                        <p:tav tm="2250">
                                          <p:val>
                                            <p:fltVal val="0.9994"/>
                                          </p:val>
                                        </p:tav>
                                        <p:tav tm="3370">
                                          <p:val>
                                            <p:fltVal val="0.9981"/>
                                          </p:val>
                                        </p:tav>
                                        <p:tav tm="4490">
                                          <p:val>
                                            <p:fltVal val="0.9955"/>
                                          </p:val>
                                        </p:tav>
                                        <p:tav tm="5620">
                                          <p:val>
                                            <p:fltVal val="0.9913"/>
                                          </p:val>
                                        </p:tav>
                                        <p:tav tm="6740">
                                          <p:val>
                                            <p:fltVal val="0.985"/>
                                          </p:val>
                                        </p:tav>
                                        <p:tav tm="7870">
                                          <p:val>
                                            <p:fltVal val="0.9763"/>
                                          </p:val>
                                        </p:tav>
                                        <p:tav tm="8990">
                                          <p:val>
                                            <p:fltVal val="0.9646"/>
                                          </p:val>
                                        </p:tav>
                                        <p:tav tm="10110">
                                          <p:val>
                                            <p:fltVal val="0.9497"/>
                                          </p:val>
                                        </p:tav>
                                        <p:tav tm="11240">
                                          <p:val>
                                            <p:fltVal val="0.9348"/>
                                          </p:val>
                                        </p:tav>
                                        <p:tav tm="12360">
                                          <p:val>
                                            <p:fltVal val="0.9232"/>
                                          </p:val>
                                        </p:tav>
                                        <p:tav tm="13480">
                                          <p:val>
                                            <p:fltVal val="0.9146"/>
                                          </p:val>
                                        </p:tav>
                                        <p:tav tm="14610">
                                          <p:val>
                                            <p:fltVal val="0.9084"/>
                                          </p:val>
                                        </p:tav>
                                        <p:tav tm="15730">
                                          <p:val>
                                            <p:fltVal val="0.9042"/>
                                          </p:val>
                                        </p:tav>
                                        <p:tav tm="16850">
                                          <p:val>
                                            <p:fltVal val="0.9017"/>
                                          </p:val>
                                        </p:tav>
                                        <p:tav tm="17980">
                                          <p:val>
                                            <p:fltVal val="0.9005"/>
                                          </p:val>
                                        </p:tav>
                                        <p:tav tm="19100">
                                          <p:val>
                                            <p:fltVal val="0.9"/>
                                          </p:val>
                                        </p:tav>
                                        <p:tav tm="20220">
                                          <p:val>
                                            <p:fltVal val="0.8999"/>
                                          </p:val>
                                        </p:tav>
                                        <p:tav tm="21350">
                                          <p:val>
                                            <p:fltVal val="0.9006"/>
                                          </p:val>
                                        </p:tav>
                                        <p:tav tm="22470">
                                          <p:val>
                                            <p:fltVal val="0.9046"/>
                                          </p:val>
                                        </p:tav>
                                        <p:tav tm="23600">
                                          <p:val>
                                            <p:fltVal val="0.9153"/>
                                          </p:val>
                                        </p:tav>
                                        <p:tav tm="24720">
                                          <p:val>
                                            <p:fltVal val="0.9362"/>
                                          </p:val>
                                        </p:tav>
                                        <p:tav tm="25840">
                                          <p:val>
                                            <p:fltVal val="0.9659"/>
                                          </p:val>
                                        </p:tav>
                                        <p:tav tm="26970">
                                          <p:val>
                                            <p:fltVal val="0.9858"/>
                                          </p:val>
                                        </p:tav>
                                        <p:tav tm="28090">
                                          <p:val>
                                            <p:fltVal val="0.9959"/>
                                          </p:val>
                                        </p:tav>
                                        <p:tav tm="29210">
                                          <p:val>
                                            <p:fltVal val="0.9995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0.9998"/>
                                          </p:val>
                                        </p:tav>
                                        <p:tav tm="68540">
                                          <p:val>
                                            <p:fltVal val="0.9987"/>
                                          </p:val>
                                        </p:tav>
                                        <p:tav tm="69660">
                                          <p:val>
                                            <p:fltVal val="0.9955"/>
                                          </p:val>
                                        </p:tav>
                                        <p:tav tm="70790">
                                          <p:val>
                                            <p:fltVal val="0.9888"/>
                                          </p:val>
                                        </p:tav>
                                        <p:tav tm="71910">
                                          <p:val>
                                            <p:fltVal val="0.9775"/>
                                          </p:val>
                                        </p:tav>
                                        <p:tav tm="73030">
                                          <p:val>
                                            <p:fltVal val="0.9605"/>
                                          </p:val>
                                        </p:tav>
                                        <p:tav tm="74160">
                                          <p:val>
                                            <p:fltVal val="0.9385"/>
                                          </p:val>
                                        </p:tav>
                                        <p:tav tm="75280">
                                          <p:val>
                                            <p:fltVal val="0.9217"/>
                                          </p:val>
                                        </p:tav>
                                        <p:tav tm="76400">
                                          <p:val>
                                            <p:fltVal val="0.9107"/>
                                          </p:val>
                                        </p:tav>
                                        <p:tav tm="77530">
                                          <p:val>
                                            <p:fltVal val="0.9042"/>
                                          </p:val>
                                        </p:tav>
                                        <p:tav tm="78650">
                                          <p:val>
                                            <p:fltVal val="0.901"/>
                                          </p:val>
                                        </p:tav>
                                        <p:tav tm="79780">
                                          <p:val>
                                            <p:fltVal val="0.9"/>
                                          </p:val>
                                        </p:tav>
                                        <p:tav tm="80900">
                                          <p:val>
                                            <p:fltVal val="0.9"/>
                                          </p:val>
                                        </p:tav>
                                        <p:tav tm="82020">
                                          <p:val>
                                            <p:fltVal val="0.901"/>
                                          </p:val>
                                        </p:tav>
                                        <p:tav tm="83150">
                                          <p:val>
                                            <p:fltVal val="0.9061"/>
                                          </p:val>
                                        </p:tav>
                                        <p:tav tm="84270">
                                          <p:val>
                                            <p:fltVal val="0.9186"/>
                                          </p:val>
                                        </p:tav>
                                        <p:tav tm="85390">
                                          <p:val>
                                            <p:fltVal val="0.942"/>
                                          </p:val>
                                        </p:tav>
                                        <p:tav tm="86520">
                                          <p:val>
                                            <p:fltVal val="0.9709"/>
                                          </p:val>
                                        </p:tav>
                                        <p:tav tm="87640">
                                          <p:val>
                                            <p:fltVal val="0.9885"/>
                                          </p:val>
                                        </p:tav>
                                        <p:tav tm="88760">
                                          <p:val>
                                            <p:fltVal val="0.997"/>
                                          </p:val>
                                        </p:tav>
                                        <p:tav tm="89890">
                                          <p:val>
                                            <p:fltVal val="0.9997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2"/>
                                          </p:val>
                                        </p:tav>
                                        <p:tav tm="3370">
                                          <p:val>
                                            <p:fltVal val="1.0009"/>
                                          </p:val>
                                        </p:tav>
                                        <p:tav tm="4490">
                                          <p:val>
                                            <p:fltVal val="1.0023"/>
                                          </p:val>
                                        </p:tav>
                                        <p:tav tm="5620">
                                          <p:val>
                                            <p:fltVal val="1.0046"/>
                                          </p:val>
                                        </p:tav>
                                        <p:tav tm="6740">
                                          <p:val>
                                            <p:fltVal val="1.008"/>
                                          </p:val>
                                        </p:tav>
                                        <p:tav tm="7870">
                                          <p:val>
                                            <p:fltVal val="1.0127"/>
                                          </p:val>
                                        </p:tav>
                                        <p:tav tm="8990">
                                          <p:val>
                                            <p:fltVal val="1.019"/>
                                          </p:val>
                                        </p:tav>
                                        <p:tav tm="10110">
                                          <p:val>
                                            <p:fltVal val="1.0271"/>
                                          </p:val>
                                        </p:tav>
                                        <p:tav tm="11240">
                                          <p:val>
                                            <p:fltVal val="1.0351"/>
                                          </p:val>
                                        </p:tav>
                                        <p:tav tm="12360">
                                          <p:val>
                                            <p:fltVal val="1.0414"/>
                                          </p:val>
                                        </p:tav>
                                        <p:tav tm="13480">
                                          <p:val>
                                            <p:fltVal val="1.046"/>
                                          </p:val>
                                        </p:tav>
                                        <p:tav tm="14610">
                                          <p:val>
                                            <p:fltVal val="1.0494"/>
                                          </p:val>
                                        </p:tav>
                                        <p:tav tm="15730">
                                          <p:val>
                                            <p:fltVal val="1.0516"/>
                                          </p:val>
                                        </p:tav>
                                        <p:tav tm="16850">
                                          <p:val>
                                            <p:fltVal val="1.053"/>
                                          </p:val>
                                        </p:tav>
                                        <p:tav tm="1798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20">
                                          <p:val>
                                            <p:fltVal val="1.054"/>
                                          </p:val>
                                        </p:tav>
                                        <p:tav tm="21350">
                                          <p:val>
                                            <p:fltVal val="1.0536"/>
                                          </p:val>
                                        </p:tav>
                                        <p:tav tm="2247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20">
                                          <p:val>
                                            <p:fltVal val="1.0344"/>
                                          </p:val>
                                        </p:tav>
                                        <p:tav tm="25840">
                                          <p:val>
                                            <p:fltVal val="1.0183"/>
                                          </p:val>
                                        </p:tav>
                                        <p:tav tm="26970">
                                          <p:val>
                                            <p:fltVal val="1.0076"/>
                                          </p:val>
                                        </p:tav>
                                        <p:tav tm="28090">
                                          <p:val>
                                            <p:fltVal val="1.0021"/>
                                          </p:val>
                                        </p:tav>
                                        <p:tav tm="29210">
                                          <p:val>
                                            <p:fltVal val="1.0002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"/>
                                          </p:val>
                                        </p:tav>
                                        <p:tav tm="68540">
                                          <p:val>
                                            <p:fltVal val="1.0006"/>
                                          </p:val>
                                        </p:tav>
                                        <p:tav tm="69660">
                                          <p:val>
                                            <p:fltVal val="1.0024"/>
                                          </p:val>
                                        </p:tav>
                                        <p:tav tm="70790">
                                          <p:val>
                                            <p:fltVal val="1.006"/>
                                          </p:val>
                                        </p:tav>
                                        <p:tav tm="71910">
                                          <p:val>
                                            <p:fltVal val="1.0121"/>
                                          </p:val>
                                        </p:tav>
                                        <p:tav tm="73030">
                                          <p:val>
                                            <p:fltVal val="1.0213"/>
                                          </p:val>
                                        </p:tav>
                                        <p:tav tm="74160">
                                          <p:val>
                                            <p:fltVal val="1.0331"/>
                                          </p:val>
                                        </p:tav>
                                        <p:tav tm="7528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30">
                                          <p:val>
                                            <p:fltVal val="1.0516"/>
                                          </p:val>
                                        </p:tav>
                                        <p:tav tm="78650">
                                          <p:val>
                                            <p:fltVal val="1.0534"/>
                                          </p:val>
                                        </p:tav>
                                        <p:tav tm="7978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20">
                                          <p:val>
                                            <p:fltVal val="1.0534"/>
                                          </p:val>
                                        </p:tav>
                                        <p:tav tm="83150">
                                          <p:val>
                                            <p:fltVal val="1.0506"/>
                                          </p:val>
                                        </p:tav>
                                        <p:tav tm="84270">
                                          <p:val>
                                            <p:fltVal val="1.0439"/>
                                          </p:val>
                                        </p:tav>
                                        <p:tav tm="85390">
                                          <p:val>
                                            <p:fltVal val="1.0312"/>
                                          </p:val>
                                        </p:tav>
                                        <p:tav tm="86520">
                                          <p:val>
                                            <p:fltVal val="1.0156"/>
                                          </p:val>
                                        </p:tav>
                                        <p:tav tm="87640">
                                          <p:val>
                                            <p:fltVal val="1.0061"/>
                                          </p:val>
                                        </p:tav>
                                        <p:tav tm="88760">
                                          <p:val>
                                            <p:fltVal val="1.0015"/>
                                          </p:val>
                                        </p:tav>
                                        <p:tav tm="89890">
                                          <p:val>
                                            <p:fltVal val="1.0001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91A5E26-1F21-459D-8C03-ADB057B090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ila di riviste">
            <a:extLst>
              <a:ext uri="{FF2B5EF4-FFF2-40B4-BE49-F238E27FC236}">
                <a16:creationId xmlns:a16="http://schemas.microsoft.com/office/drawing/2014/main" id="{98A01764-8689-4325-1D80-723720A9E69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83AC17A8-E061-1246-5492-1B157A5E45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>
            <a:normAutofit/>
          </a:bodyPr>
          <a:lstStyle/>
          <a:p>
            <a:r>
              <a:rPr lang="it-IT">
                <a:solidFill>
                  <a:schemeClr val="tx1"/>
                </a:solidFill>
              </a:rPr>
              <a:t>Il CV in formato Europass (o europeo)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AAEC3D6-2375-D4B4-F062-1AB1436AB4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>
            <a:normAutofit/>
          </a:bodyPr>
          <a:lstStyle/>
          <a:p>
            <a:r>
              <a:rPr lang="it-IT">
                <a:solidFill>
                  <a:schemeClr val="tx1"/>
                </a:solidFill>
              </a:rPr>
              <a:t>Le principali caratteristiche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CD07B40-A9F7-0508-4685-0156FA4C9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9CED15B-9762-3ED4-3EFB-B3936FD7E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85706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38ABDB68-E3D5-448E-97D3-06FFEF6801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3" name="Freeform 5">
            <a:extLst>
              <a:ext uri="{FF2B5EF4-FFF2-40B4-BE49-F238E27FC236}">
                <a16:creationId xmlns:a16="http://schemas.microsoft.com/office/drawing/2014/main" id="{B8DD7FEB-D9F3-4F5B-982C-36B0664D0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537676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5" name="Freeform 5">
            <a:extLst>
              <a:ext uri="{FF2B5EF4-FFF2-40B4-BE49-F238E27FC236}">
                <a16:creationId xmlns:a16="http://schemas.microsoft.com/office/drawing/2014/main" id="{96BA11E4-0636-4FA9-A836-2A4FB1764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CD96D5A-C91D-7EEF-0AC4-93F6F3D0A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6072776" cy="1622322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EBEBEB"/>
                </a:solidFill>
              </a:rPr>
              <a:t>Il CV in formato Europass (o europeo)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5681882E-BDD0-4311-AF62-E801962852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6290102" y="977273"/>
            <a:ext cx="6053670" cy="4903455"/>
          </a:xfrm>
          <a:custGeom>
            <a:avLst/>
            <a:gdLst>
              <a:gd name="connsiteX0" fmla="*/ 6053670 w 6053670"/>
              <a:gd name="connsiteY0" fmla="*/ 1098 h 4903455"/>
              <a:gd name="connsiteX1" fmla="*/ 6053670 w 6053670"/>
              <a:gd name="connsiteY1" fmla="*/ 424590 h 4903455"/>
              <a:gd name="connsiteX2" fmla="*/ 6053670 w 6053670"/>
              <a:gd name="connsiteY2" fmla="*/ 1254558 h 4903455"/>
              <a:gd name="connsiteX3" fmla="*/ 6053670 w 6053670"/>
              <a:gd name="connsiteY3" fmla="*/ 4903455 h 4903455"/>
              <a:gd name="connsiteX4" fmla="*/ 0 w 6053670"/>
              <a:gd name="connsiteY4" fmla="*/ 4903455 h 4903455"/>
              <a:gd name="connsiteX5" fmla="*/ 0 w 6053670"/>
              <a:gd name="connsiteY5" fmla="*/ 1249853 h 4903455"/>
              <a:gd name="connsiteX6" fmla="*/ 0 w 6053670"/>
              <a:gd name="connsiteY6" fmla="*/ 424590 h 4903455"/>
              <a:gd name="connsiteX7" fmla="*/ 0 w 6053670"/>
              <a:gd name="connsiteY7" fmla="*/ 0 h 4903455"/>
              <a:gd name="connsiteX8" fmla="*/ 35717 w 6053670"/>
              <a:gd name="connsiteY8" fmla="*/ 5488 h 4903455"/>
              <a:gd name="connsiteX9" fmla="*/ 140445 w 6053670"/>
              <a:gd name="connsiteY9" fmla="*/ 21641 h 4903455"/>
              <a:gd name="connsiteX10" fmla="*/ 216722 w 6053670"/>
              <a:gd name="connsiteY10" fmla="*/ 32932 h 4903455"/>
              <a:gd name="connsiteX11" fmla="*/ 307527 w 6053670"/>
              <a:gd name="connsiteY11" fmla="*/ 44850 h 4903455"/>
              <a:gd name="connsiteX12" fmla="*/ 415282 w 6053670"/>
              <a:gd name="connsiteY12" fmla="*/ 59121 h 4903455"/>
              <a:gd name="connsiteX13" fmla="*/ 534539 w 6053670"/>
              <a:gd name="connsiteY13" fmla="*/ 74175 h 4903455"/>
              <a:gd name="connsiteX14" fmla="*/ 668931 w 6053670"/>
              <a:gd name="connsiteY14" fmla="*/ 90014 h 4903455"/>
              <a:gd name="connsiteX15" fmla="*/ 815430 w 6053670"/>
              <a:gd name="connsiteY15" fmla="*/ 106794 h 4903455"/>
              <a:gd name="connsiteX16" fmla="*/ 974641 w 6053670"/>
              <a:gd name="connsiteY16" fmla="*/ 123574 h 4903455"/>
              <a:gd name="connsiteX17" fmla="*/ 1144144 w 6053670"/>
              <a:gd name="connsiteY17" fmla="*/ 140667 h 4903455"/>
              <a:gd name="connsiteX18" fmla="*/ 1326965 w 6053670"/>
              <a:gd name="connsiteY18" fmla="*/ 156506 h 4903455"/>
              <a:gd name="connsiteX19" fmla="*/ 1518261 w 6053670"/>
              <a:gd name="connsiteY19" fmla="*/ 171717 h 4903455"/>
              <a:gd name="connsiteX20" fmla="*/ 1720453 w 6053670"/>
              <a:gd name="connsiteY20" fmla="*/ 185518 h 4903455"/>
              <a:gd name="connsiteX21" fmla="*/ 1931121 w 6053670"/>
              <a:gd name="connsiteY21" fmla="*/ 198690 h 4903455"/>
              <a:gd name="connsiteX22" fmla="*/ 2150869 w 6053670"/>
              <a:gd name="connsiteY22" fmla="*/ 211079 h 4903455"/>
              <a:gd name="connsiteX23" fmla="*/ 2263467 w 6053670"/>
              <a:gd name="connsiteY23" fmla="*/ 215470 h 4903455"/>
              <a:gd name="connsiteX24" fmla="*/ 2378487 w 6053670"/>
              <a:gd name="connsiteY24" fmla="*/ 220332 h 4903455"/>
              <a:gd name="connsiteX25" fmla="*/ 2495323 w 6053670"/>
              <a:gd name="connsiteY25" fmla="*/ 224879 h 4903455"/>
              <a:gd name="connsiteX26" fmla="*/ 2612764 w 6053670"/>
              <a:gd name="connsiteY26" fmla="*/ 227859 h 4903455"/>
              <a:gd name="connsiteX27" fmla="*/ 2732627 w 6053670"/>
              <a:gd name="connsiteY27" fmla="*/ 230525 h 4903455"/>
              <a:gd name="connsiteX28" fmla="*/ 2853700 w 6053670"/>
              <a:gd name="connsiteY28" fmla="*/ 233348 h 4903455"/>
              <a:gd name="connsiteX29" fmla="*/ 2977195 w 6053670"/>
              <a:gd name="connsiteY29" fmla="*/ 235229 h 4903455"/>
              <a:gd name="connsiteX30" fmla="*/ 3101900 w 6053670"/>
              <a:gd name="connsiteY30" fmla="*/ 235229 h 4903455"/>
              <a:gd name="connsiteX31" fmla="*/ 3227817 w 6053670"/>
              <a:gd name="connsiteY31" fmla="*/ 236170 h 4903455"/>
              <a:gd name="connsiteX32" fmla="*/ 3354944 w 6053670"/>
              <a:gd name="connsiteY32" fmla="*/ 235229 h 4903455"/>
              <a:gd name="connsiteX33" fmla="*/ 3483887 w 6053670"/>
              <a:gd name="connsiteY33" fmla="*/ 233348 h 4903455"/>
              <a:gd name="connsiteX34" fmla="*/ 3612830 w 6053670"/>
              <a:gd name="connsiteY34" fmla="*/ 231623 h 4903455"/>
              <a:gd name="connsiteX35" fmla="*/ 3743589 w 6053670"/>
              <a:gd name="connsiteY35" fmla="*/ 227859 h 4903455"/>
              <a:gd name="connsiteX36" fmla="*/ 3875559 w 6053670"/>
              <a:gd name="connsiteY36" fmla="*/ 223938 h 4903455"/>
              <a:gd name="connsiteX37" fmla="*/ 4007529 w 6053670"/>
              <a:gd name="connsiteY37" fmla="*/ 219391 h 4903455"/>
              <a:gd name="connsiteX38" fmla="*/ 4140710 w 6053670"/>
              <a:gd name="connsiteY38" fmla="*/ 212961 h 4903455"/>
              <a:gd name="connsiteX39" fmla="*/ 4275102 w 6053670"/>
              <a:gd name="connsiteY39" fmla="*/ 205277 h 4903455"/>
              <a:gd name="connsiteX40" fmla="*/ 4410098 w 6053670"/>
              <a:gd name="connsiteY40" fmla="*/ 197907 h 4903455"/>
              <a:gd name="connsiteX41" fmla="*/ 4545096 w 6053670"/>
              <a:gd name="connsiteY41" fmla="*/ 188498 h 4903455"/>
              <a:gd name="connsiteX42" fmla="*/ 4681909 w 6053670"/>
              <a:gd name="connsiteY42" fmla="*/ 177207 h 4903455"/>
              <a:gd name="connsiteX43" fmla="*/ 4816905 w 6053670"/>
              <a:gd name="connsiteY43" fmla="*/ 165916 h 4903455"/>
              <a:gd name="connsiteX44" fmla="*/ 4954323 w 6053670"/>
              <a:gd name="connsiteY44" fmla="*/ 152899 h 4903455"/>
              <a:gd name="connsiteX45" fmla="*/ 5092347 w 6053670"/>
              <a:gd name="connsiteY45" fmla="*/ 138629 h 4903455"/>
              <a:gd name="connsiteX46" fmla="*/ 5228555 w 6053670"/>
              <a:gd name="connsiteY46" fmla="*/ 123574 h 4903455"/>
              <a:gd name="connsiteX47" fmla="*/ 5366578 w 6053670"/>
              <a:gd name="connsiteY47" fmla="*/ 106010 h 4903455"/>
              <a:gd name="connsiteX48" fmla="*/ 5503997 w 6053670"/>
              <a:gd name="connsiteY48" fmla="*/ 87192 h 4903455"/>
              <a:gd name="connsiteX49" fmla="*/ 5642020 w 6053670"/>
              <a:gd name="connsiteY49" fmla="*/ 68530 h 4903455"/>
              <a:gd name="connsiteX50" fmla="*/ 5779438 w 6053670"/>
              <a:gd name="connsiteY50" fmla="*/ 46733 h 4903455"/>
              <a:gd name="connsiteX51" fmla="*/ 5916251 w 6053670"/>
              <a:gd name="connsiteY51" fmla="*/ 24464 h 490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4903455">
                <a:moveTo>
                  <a:pt x="6053670" y="1098"/>
                </a:moveTo>
                <a:lnTo>
                  <a:pt x="6053670" y="424590"/>
                </a:lnTo>
                <a:lnTo>
                  <a:pt x="6053670" y="1254558"/>
                </a:lnTo>
                <a:lnTo>
                  <a:pt x="6053670" y="4903455"/>
                </a:lnTo>
                <a:lnTo>
                  <a:pt x="0" y="4903455"/>
                </a:lnTo>
                <a:lnTo>
                  <a:pt x="0" y="1249853"/>
                </a:lnTo>
                <a:lnTo>
                  <a:pt x="0" y="424590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testo, Viso umano, persona, uomo&#10;&#10;Descrizione generata automaticamente">
            <a:extLst>
              <a:ext uri="{FF2B5EF4-FFF2-40B4-BE49-F238E27FC236}">
                <a16:creationId xmlns:a16="http://schemas.microsoft.com/office/drawing/2014/main" id="{7C12D77C-D75D-762F-E6CE-711654C1F6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645106"/>
            <a:ext cx="4283274" cy="6054098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ADD3260-4BDA-459B-A162-5E1B897E38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283DA7DD-CA37-4ED7-8710-48E56B063B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92F2E3C-66CD-4DEB-BA14-2A5912B65A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64B54A0-CAC5-9BFB-FC68-0AFFFDC46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6072776" cy="381174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Il curriculum vitae Europass, (o detto anche in formato europeo), è un tipo di CV introdotto nel 2002 dalla Commissione Europea con la finalità di uniformare in un unico formato riconoscibile il profilo lavorativo di un candidato.</a:t>
            </a:r>
          </a:p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È stato quindi pensato come un aiuto, ma non è obbligatorio.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3D5C474-D10D-7C0E-664C-A128E0511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74FD35E-C52A-2DFD-CD7D-72FA7711B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45171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>
            <a:extLst>
              <a:ext uri="{FF2B5EF4-FFF2-40B4-BE49-F238E27FC236}">
                <a16:creationId xmlns:a16="http://schemas.microsoft.com/office/drawing/2014/main" id="{2D529E20-662F-4915-ACD7-970C026FD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677511" flipH="1">
            <a:off x="3527283" y="1857885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Elementi grafici, clipart, cartone animato, design&#10;&#10;Descrizione generata automaticamente">
            <a:extLst>
              <a:ext uri="{FF2B5EF4-FFF2-40B4-BE49-F238E27FC236}">
                <a16:creationId xmlns:a16="http://schemas.microsoft.com/office/drawing/2014/main" id="{2CFB3AA2-33FE-416E-75D6-B12D7D0A17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4194" r="1143" b="-1"/>
          <a:stretch/>
        </p:blipFill>
        <p:spPr>
          <a:xfrm>
            <a:off x="423337" y="402166"/>
            <a:ext cx="4932951" cy="6053670"/>
          </a:xfrm>
          <a:custGeom>
            <a:avLst/>
            <a:gdLst/>
            <a:ahLst/>
            <a:cxnLst/>
            <a:rect l="l" t="t" r="r" b="b"/>
            <a:pathLst>
              <a:path w="4932951" h="6053670">
                <a:moveTo>
                  <a:pt x="0" y="0"/>
                </a:moveTo>
                <a:lnTo>
                  <a:pt x="3678393" y="0"/>
                </a:lnTo>
                <a:lnTo>
                  <a:pt x="4478865" y="0"/>
                </a:lnTo>
                <a:lnTo>
                  <a:pt x="4931853" y="0"/>
                </a:lnTo>
                <a:lnTo>
                  <a:pt x="4908487" y="137419"/>
                </a:lnTo>
                <a:lnTo>
                  <a:pt x="4886218" y="274232"/>
                </a:lnTo>
                <a:lnTo>
                  <a:pt x="4864421" y="411650"/>
                </a:lnTo>
                <a:lnTo>
                  <a:pt x="4845759" y="549673"/>
                </a:lnTo>
                <a:lnTo>
                  <a:pt x="4826941" y="687092"/>
                </a:lnTo>
                <a:lnTo>
                  <a:pt x="4809377" y="825115"/>
                </a:lnTo>
                <a:lnTo>
                  <a:pt x="4794322" y="961323"/>
                </a:lnTo>
                <a:lnTo>
                  <a:pt x="4780052" y="1099347"/>
                </a:lnTo>
                <a:lnTo>
                  <a:pt x="4767035" y="1236765"/>
                </a:lnTo>
                <a:lnTo>
                  <a:pt x="4755744" y="1371761"/>
                </a:lnTo>
                <a:lnTo>
                  <a:pt x="4744453" y="1508574"/>
                </a:lnTo>
                <a:lnTo>
                  <a:pt x="4735044" y="1643572"/>
                </a:lnTo>
                <a:lnTo>
                  <a:pt x="4727674" y="1778568"/>
                </a:lnTo>
                <a:lnTo>
                  <a:pt x="4719990" y="1912960"/>
                </a:lnTo>
                <a:lnTo>
                  <a:pt x="4713560" y="2046141"/>
                </a:lnTo>
                <a:lnTo>
                  <a:pt x="4709012" y="2178111"/>
                </a:lnTo>
                <a:lnTo>
                  <a:pt x="4705092" y="2310081"/>
                </a:lnTo>
                <a:lnTo>
                  <a:pt x="4701328" y="2440840"/>
                </a:lnTo>
                <a:lnTo>
                  <a:pt x="4699603" y="2569783"/>
                </a:lnTo>
                <a:lnTo>
                  <a:pt x="4697721" y="2698726"/>
                </a:lnTo>
                <a:lnTo>
                  <a:pt x="4696780" y="2825853"/>
                </a:lnTo>
                <a:lnTo>
                  <a:pt x="4697721" y="2951770"/>
                </a:lnTo>
                <a:lnTo>
                  <a:pt x="4697721" y="3076475"/>
                </a:lnTo>
                <a:lnTo>
                  <a:pt x="4699603" y="3199970"/>
                </a:lnTo>
                <a:lnTo>
                  <a:pt x="4702426" y="3321043"/>
                </a:lnTo>
                <a:lnTo>
                  <a:pt x="4705092" y="3440906"/>
                </a:lnTo>
                <a:lnTo>
                  <a:pt x="4708071" y="3558347"/>
                </a:lnTo>
                <a:lnTo>
                  <a:pt x="4712619" y="3675183"/>
                </a:lnTo>
                <a:lnTo>
                  <a:pt x="4717480" y="3790203"/>
                </a:lnTo>
                <a:lnTo>
                  <a:pt x="4721871" y="3902801"/>
                </a:lnTo>
                <a:lnTo>
                  <a:pt x="4734260" y="4122549"/>
                </a:lnTo>
                <a:lnTo>
                  <a:pt x="4747433" y="4333217"/>
                </a:lnTo>
                <a:lnTo>
                  <a:pt x="4761233" y="4535409"/>
                </a:lnTo>
                <a:lnTo>
                  <a:pt x="4776445" y="4726705"/>
                </a:lnTo>
                <a:lnTo>
                  <a:pt x="4792283" y="4909526"/>
                </a:lnTo>
                <a:lnTo>
                  <a:pt x="4809377" y="5079029"/>
                </a:lnTo>
                <a:lnTo>
                  <a:pt x="4826157" y="5238240"/>
                </a:lnTo>
                <a:lnTo>
                  <a:pt x="4842936" y="5384739"/>
                </a:lnTo>
                <a:lnTo>
                  <a:pt x="4858775" y="5519131"/>
                </a:lnTo>
                <a:lnTo>
                  <a:pt x="4873830" y="5638388"/>
                </a:lnTo>
                <a:lnTo>
                  <a:pt x="4888100" y="5746143"/>
                </a:lnTo>
                <a:lnTo>
                  <a:pt x="4900019" y="5836948"/>
                </a:lnTo>
                <a:lnTo>
                  <a:pt x="4911310" y="5913225"/>
                </a:lnTo>
                <a:lnTo>
                  <a:pt x="4927462" y="6017953"/>
                </a:lnTo>
                <a:lnTo>
                  <a:pt x="4932951" y="6053670"/>
                </a:lnTo>
                <a:lnTo>
                  <a:pt x="4478865" y="6053670"/>
                </a:lnTo>
                <a:lnTo>
                  <a:pt x="3683097" y="6053670"/>
                </a:lnTo>
                <a:lnTo>
                  <a:pt x="0" y="6053670"/>
                </a:lnTo>
                <a:close/>
              </a:path>
            </a:pathLst>
          </a:cu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1AD5EB79-7F9A-4BBC-92A5-188382CBA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7BAB8FE-38B9-E0D4-9745-F8C1A2B7B9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5061" y="1241266"/>
            <a:ext cx="5428551" cy="3153753"/>
          </a:xfrm>
        </p:spPr>
        <p:txBody>
          <a:bodyPr>
            <a:normAutofit/>
          </a:bodyPr>
          <a:lstStyle/>
          <a:p>
            <a:r>
              <a:rPr lang="it-IT" dirty="0"/>
              <a:t>Il CV in formato alternativo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1EE87EA-AFAA-FEAB-0633-BB71987D6F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95061" y="4591665"/>
            <a:ext cx="5428551" cy="1622322"/>
          </a:xfrm>
        </p:spPr>
        <p:txBody>
          <a:bodyPr>
            <a:normAutofit/>
          </a:bodyPr>
          <a:lstStyle/>
          <a:p>
            <a:r>
              <a:rPr lang="it-IT" dirty="0"/>
              <a:t>Le principali caratteristiche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9B8A17F-DC3A-4D9A-AA53-9BFB894CD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2965B75-A985-3279-7E2E-3DFE5E3A1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9848167-33B6-83C3-B37A-11CB9307A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5172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20">
            <a:extLst>
              <a:ext uri="{FF2B5EF4-FFF2-40B4-BE49-F238E27FC236}">
                <a16:creationId xmlns:a16="http://schemas.microsoft.com/office/drawing/2014/main" id="{F70C2B8F-6B1B-46D5-86E6-40F36C695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6" name="Freeform 5">
            <a:extLst>
              <a:ext uri="{FF2B5EF4-FFF2-40B4-BE49-F238E27FC236}">
                <a16:creationId xmlns:a16="http://schemas.microsoft.com/office/drawing/2014/main" id="{DB521824-592C-476A-AB0A-CA0C6D1F3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469835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7" name="Freeform: Shape 24">
            <a:extLst>
              <a:ext uri="{FF2B5EF4-FFF2-40B4-BE49-F238E27FC236}">
                <a16:creationId xmlns:a16="http://schemas.microsoft.com/office/drawing/2014/main" id="{A2749EFA-8EE4-4EB8-9424-8E593B932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50898" y="638067"/>
            <a:ext cx="6053670" cy="5581866"/>
          </a:xfrm>
          <a:custGeom>
            <a:avLst/>
            <a:gdLst>
              <a:gd name="connsiteX0" fmla="*/ 6053670 w 6053670"/>
              <a:gd name="connsiteY0" fmla="*/ 1098 h 5581866"/>
              <a:gd name="connsiteX1" fmla="*/ 6053670 w 6053670"/>
              <a:gd name="connsiteY1" fmla="*/ 514028 h 5581866"/>
              <a:gd name="connsiteX2" fmla="*/ 6053670 w 6053670"/>
              <a:gd name="connsiteY2" fmla="*/ 1254558 h 5581866"/>
              <a:gd name="connsiteX3" fmla="*/ 6053670 w 6053670"/>
              <a:gd name="connsiteY3" fmla="*/ 5581866 h 5581866"/>
              <a:gd name="connsiteX4" fmla="*/ 0 w 6053670"/>
              <a:gd name="connsiteY4" fmla="*/ 5581866 h 5581866"/>
              <a:gd name="connsiteX5" fmla="*/ 0 w 6053670"/>
              <a:gd name="connsiteY5" fmla="*/ 1249853 h 5581866"/>
              <a:gd name="connsiteX6" fmla="*/ 0 w 6053670"/>
              <a:gd name="connsiteY6" fmla="*/ 514028 h 5581866"/>
              <a:gd name="connsiteX7" fmla="*/ 0 w 6053670"/>
              <a:gd name="connsiteY7" fmla="*/ 0 h 5581866"/>
              <a:gd name="connsiteX8" fmla="*/ 35717 w 6053670"/>
              <a:gd name="connsiteY8" fmla="*/ 5488 h 5581866"/>
              <a:gd name="connsiteX9" fmla="*/ 140445 w 6053670"/>
              <a:gd name="connsiteY9" fmla="*/ 21641 h 5581866"/>
              <a:gd name="connsiteX10" fmla="*/ 216722 w 6053670"/>
              <a:gd name="connsiteY10" fmla="*/ 32932 h 5581866"/>
              <a:gd name="connsiteX11" fmla="*/ 307527 w 6053670"/>
              <a:gd name="connsiteY11" fmla="*/ 44850 h 5581866"/>
              <a:gd name="connsiteX12" fmla="*/ 415282 w 6053670"/>
              <a:gd name="connsiteY12" fmla="*/ 59121 h 5581866"/>
              <a:gd name="connsiteX13" fmla="*/ 534539 w 6053670"/>
              <a:gd name="connsiteY13" fmla="*/ 74175 h 5581866"/>
              <a:gd name="connsiteX14" fmla="*/ 668931 w 6053670"/>
              <a:gd name="connsiteY14" fmla="*/ 90014 h 5581866"/>
              <a:gd name="connsiteX15" fmla="*/ 815430 w 6053670"/>
              <a:gd name="connsiteY15" fmla="*/ 106794 h 5581866"/>
              <a:gd name="connsiteX16" fmla="*/ 974641 w 6053670"/>
              <a:gd name="connsiteY16" fmla="*/ 123574 h 5581866"/>
              <a:gd name="connsiteX17" fmla="*/ 1144144 w 6053670"/>
              <a:gd name="connsiteY17" fmla="*/ 140667 h 5581866"/>
              <a:gd name="connsiteX18" fmla="*/ 1326965 w 6053670"/>
              <a:gd name="connsiteY18" fmla="*/ 156506 h 5581866"/>
              <a:gd name="connsiteX19" fmla="*/ 1518261 w 6053670"/>
              <a:gd name="connsiteY19" fmla="*/ 171717 h 5581866"/>
              <a:gd name="connsiteX20" fmla="*/ 1720453 w 6053670"/>
              <a:gd name="connsiteY20" fmla="*/ 185518 h 5581866"/>
              <a:gd name="connsiteX21" fmla="*/ 1931121 w 6053670"/>
              <a:gd name="connsiteY21" fmla="*/ 198690 h 5581866"/>
              <a:gd name="connsiteX22" fmla="*/ 2150869 w 6053670"/>
              <a:gd name="connsiteY22" fmla="*/ 211079 h 5581866"/>
              <a:gd name="connsiteX23" fmla="*/ 2263467 w 6053670"/>
              <a:gd name="connsiteY23" fmla="*/ 215470 h 5581866"/>
              <a:gd name="connsiteX24" fmla="*/ 2378487 w 6053670"/>
              <a:gd name="connsiteY24" fmla="*/ 220332 h 5581866"/>
              <a:gd name="connsiteX25" fmla="*/ 2495323 w 6053670"/>
              <a:gd name="connsiteY25" fmla="*/ 224879 h 5581866"/>
              <a:gd name="connsiteX26" fmla="*/ 2612764 w 6053670"/>
              <a:gd name="connsiteY26" fmla="*/ 227859 h 5581866"/>
              <a:gd name="connsiteX27" fmla="*/ 2732627 w 6053670"/>
              <a:gd name="connsiteY27" fmla="*/ 230525 h 5581866"/>
              <a:gd name="connsiteX28" fmla="*/ 2853700 w 6053670"/>
              <a:gd name="connsiteY28" fmla="*/ 233348 h 5581866"/>
              <a:gd name="connsiteX29" fmla="*/ 2977195 w 6053670"/>
              <a:gd name="connsiteY29" fmla="*/ 235229 h 5581866"/>
              <a:gd name="connsiteX30" fmla="*/ 3101900 w 6053670"/>
              <a:gd name="connsiteY30" fmla="*/ 235229 h 5581866"/>
              <a:gd name="connsiteX31" fmla="*/ 3227817 w 6053670"/>
              <a:gd name="connsiteY31" fmla="*/ 236170 h 5581866"/>
              <a:gd name="connsiteX32" fmla="*/ 3354944 w 6053670"/>
              <a:gd name="connsiteY32" fmla="*/ 235229 h 5581866"/>
              <a:gd name="connsiteX33" fmla="*/ 3483887 w 6053670"/>
              <a:gd name="connsiteY33" fmla="*/ 233348 h 5581866"/>
              <a:gd name="connsiteX34" fmla="*/ 3612830 w 6053670"/>
              <a:gd name="connsiteY34" fmla="*/ 231623 h 5581866"/>
              <a:gd name="connsiteX35" fmla="*/ 3743589 w 6053670"/>
              <a:gd name="connsiteY35" fmla="*/ 227859 h 5581866"/>
              <a:gd name="connsiteX36" fmla="*/ 3875559 w 6053670"/>
              <a:gd name="connsiteY36" fmla="*/ 223938 h 5581866"/>
              <a:gd name="connsiteX37" fmla="*/ 4007529 w 6053670"/>
              <a:gd name="connsiteY37" fmla="*/ 219391 h 5581866"/>
              <a:gd name="connsiteX38" fmla="*/ 4140710 w 6053670"/>
              <a:gd name="connsiteY38" fmla="*/ 212961 h 5581866"/>
              <a:gd name="connsiteX39" fmla="*/ 4275102 w 6053670"/>
              <a:gd name="connsiteY39" fmla="*/ 205277 h 5581866"/>
              <a:gd name="connsiteX40" fmla="*/ 4410098 w 6053670"/>
              <a:gd name="connsiteY40" fmla="*/ 197907 h 5581866"/>
              <a:gd name="connsiteX41" fmla="*/ 4545096 w 6053670"/>
              <a:gd name="connsiteY41" fmla="*/ 188498 h 5581866"/>
              <a:gd name="connsiteX42" fmla="*/ 4681909 w 6053670"/>
              <a:gd name="connsiteY42" fmla="*/ 177207 h 5581866"/>
              <a:gd name="connsiteX43" fmla="*/ 4816905 w 6053670"/>
              <a:gd name="connsiteY43" fmla="*/ 165916 h 5581866"/>
              <a:gd name="connsiteX44" fmla="*/ 4954323 w 6053670"/>
              <a:gd name="connsiteY44" fmla="*/ 152899 h 5581866"/>
              <a:gd name="connsiteX45" fmla="*/ 5092347 w 6053670"/>
              <a:gd name="connsiteY45" fmla="*/ 138629 h 5581866"/>
              <a:gd name="connsiteX46" fmla="*/ 5228555 w 6053670"/>
              <a:gd name="connsiteY46" fmla="*/ 123574 h 5581866"/>
              <a:gd name="connsiteX47" fmla="*/ 5366578 w 6053670"/>
              <a:gd name="connsiteY47" fmla="*/ 106010 h 5581866"/>
              <a:gd name="connsiteX48" fmla="*/ 5503997 w 6053670"/>
              <a:gd name="connsiteY48" fmla="*/ 87192 h 5581866"/>
              <a:gd name="connsiteX49" fmla="*/ 5642020 w 6053670"/>
              <a:gd name="connsiteY49" fmla="*/ 68530 h 5581866"/>
              <a:gd name="connsiteX50" fmla="*/ 5779438 w 6053670"/>
              <a:gd name="connsiteY50" fmla="*/ 46733 h 5581866"/>
              <a:gd name="connsiteX51" fmla="*/ 5916251 w 6053670"/>
              <a:gd name="connsiteY51" fmla="*/ 24464 h 558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5581866">
                <a:moveTo>
                  <a:pt x="6053670" y="1098"/>
                </a:moveTo>
                <a:lnTo>
                  <a:pt x="6053670" y="514028"/>
                </a:lnTo>
                <a:lnTo>
                  <a:pt x="6053670" y="1254558"/>
                </a:lnTo>
                <a:lnTo>
                  <a:pt x="6053670" y="5581866"/>
                </a:lnTo>
                <a:lnTo>
                  <a:pt x="0" y="5581866"/>
                </a:lnTo>
                <a:lnTo>
                  <a:pt x="0" y="1249853"/>
                </a:lnTo>
                <a:lnTo>
                  <a:pt x="0" y="514028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8" name="Freeform 5">
            <a:extLst>
              <a:ext uri="{FF2B5EF4-FFF2-40B4-BE49-F238E27FC236}">
                <a16:creationId xmlns:a16="http://schemas.microsoft.com/office/drawing/2014/main" id="{B5C860C9-D4F9-4350-80DA-0D1CD36C7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EFC8E0F-ACDB-7240-936B-ECFBD0793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5132438" cy="1622322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EBEBEB"/>
                </a:solidFill>
              </a:rPr>
              <a:t>Il curriculum vitae in formato alternativo </a:t>
            </a:r>
          </a:p>
        </p:txBody>
      </p:sp>
      <p:pic>
        <p:nvPicPr>
          <p:cNvPr id="5" name="Immagine 4" descr="Immagine che contiene testo, elettronica, computer, uomo&#10;&#10;Descrizione generata automaticamente">
            <a:extLst>
              <a:ext uri="{FF2B5EF4-FFF2-40B4-BE49-F238E27FC236}">
                <a16:creationId xmlns:a16="http://schemas.microsoft.com/office/drawing/2014/main" id="{A03BFBBA-FBC0-3867-F31C-6CA62D8A5F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909" y="645108"/>
            <a:ext cx="3951648" cy="5585369"/>
          </a:xfrm>
          <a:prstGeom prst="rect">
            <a:avLst/>
          </a:prstGeom>
        </p:spPr>
      </p:pic>
      <p:sp>
        <p:nvSpPr>
          <p:cNvPr id="39" name="Rectangle 28">
            <a:extLst>
              <a:ext uri="{FF2B5EF4-FFF2-40B4-BE49-F238E27FC236}">
                <a16:creationId xmlns:a16="http://schemas.microsoft.com/office/drawing/2014/main" id="{538A90C8-AE0E-4EBA-9AF8-EEDB20602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1F62303-DBB6-3CFC-674A-AA2534B26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5132439" cy="381174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Il curriculum vitae in formato alternativo (o creativo) è un tipo di CV che non segue la struttura “rigida” del modello Europass </a:t>
            </a:r>
          </a:p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L’utilità di questo CV, che potremmo definire anche “innovativo” è quella di distinguersi graficamente dal modello tradizionale dell’Europass</a:t>
            </a:r>
          </a:p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È strutturato in modo tale che tutte le informazioni rimangano in una sola pagina </a:t>
            </a:r>
          </a:p>
          <a:p>
            <a:pPr marL="0" indent="0">
              <a:buNone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439BB79-DD97-E136-4916-A6AE7F291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71CE693-B019-FC16-211A-567FF063A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91404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3F134B-91DC-9EDD-79FE-35BD73BAF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Confronto tra modelli di CV</a:t>
            </a:r>
          </a:p>
        </p:txBody>
      </p:sp>
      <p:graphicFrame>
        <p:nvGraphicFramePr>
          <p:cNvPr id="4" name="Tabella 4">
            <a:extLst>
              <a:ext uri="{FF2B5EF4-FFF2-40B4-BE49-F238E27FC236}">
                <a16:creationId xmlns:a16="http://schemas.microsoft.com/office/drawing/2014/main" id="{39847EA9-2ACF-4819-91DA-AE7ED281BB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1413315"/>
              </p:ext>
            </p:extLst>
          </p:nvPr>
        </p:nvGraphicFramePr>
        <p:xfrm>
          <a:off x="860238" y="2818653"/>
          <a:ext cx="10471524" cy="3517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0508">
                  <a:extLst>
                    <a:ext uri="{9D8B030D-6E8A-4147-A177-3AD203B41FA5}">
                      <a16:colId xmlns:a16="http://schemas.microsoft.com/office/drawing/2014/main" val="3880730025"/>
                    </a:ext>
                  </a:extLst>
                </a:gridCol>
                <a:gridCol w="3490508">
                  <a:extLst>
                    <a:ext uri="{9D8B030D-6E8A-4147-A177-3AD203B41FA5}">
                      <a16:colId xmlns:a16="http://schemas.microsoft.com/office/drawing/2014/main" val="1145333215"/>
                    </a:ext>
                  </a:extLst>
                </a:gridCol>
                <a:gridCol w="3490508">
                  <a:extLst>
                    <a:ext uri="{9D8B030D-6E8A-4147-A177-3AD203B41FA5}">
                      <a16:colId xmlns:a16="http://schemas.microsoft.com/office/drawing/2014/main" val="2880558509"/>
                    </a:ext>
                  </a:extLst>
                </a:gridCol>
              </a:tblGrid>
              <a:tr h="586255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CV EUROPASS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dirty="0"/>
                        <a:t>CV ALTERNATIVO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5770062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Riconoscibilità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Alta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Bassa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657381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Struttura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Rigida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Personalizzata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72377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Veste grafica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Non accattivante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Accattivante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078232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Si distingue?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Si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112552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Lunghezza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Troppo lungo (2 pagine o più)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Corto (una sola pagina)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188391"/>
                  </a:ext>
                </a:extLst>
              </a:tr>
            </a:tbl>
          </a:graphicData>
        </a:graphic>
      </p:graphicFrame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3E21934-4A8F-31C3-A749-EC9C20E2D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B07C1D3-26D1-B272-D13A-951054146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0676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9E952F-899D-8C93-FC69-C44364F97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CONTATTI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F4866A5-567E-1CE3-D942-8F406BE23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406215"/>
          </a:xfrm>
        </p:spPr>
        <p:txBody>
          <a:bodyPr/>
          <a:lstStyle/>
          <a:p>
            <a:pPr algn="ctr"/>
            <a:r>
              <a:rPr lang="it-IT" dirty="0">
                <a:hlinkClick r:id="rId3"/>
              </a:rPr>
              <a:t>CLICCA QUI</a:t>
            </a:r>
            <a:endParaRPr lang="it-IT" dirty="0"/>
          </a:p>
        </p:txBody>
      </p:sp>
      <p:pic>
        <p:nvPicPr>
          <p:cNvPr id="5" name="Immagine 4" descr="Immagine che contiene schermata, Elementi grafici, cerchio, logo&#10;&#10;Descrizione generata automaticamente">
            <a:hlinkClick r:id="rId3"/>
            <a:extLst>
              <a:ext uri="{FF2B5EF4-FFF2-40B4-BE49-F238E27FC236}">
                <a16:creationId xmlns:a16="http://schemas.microsoft.com/office/drawing/2014/main" id="{F7D4A724-3964-3358-855D-FA0CF1114D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7013" y="3342220"/>
            <a:ext cx="1125006" cy="1125006"/>
          </a:xfrm>
          <a:prstGeom prst="rect">
            <a:avLst/>
          </a:prstGeom>
        </p:spPr>
      </p:pic>
      <p:sp>
        <p:nvSpPr>
          <p:cNvPr id="6" name="Pulsante di azione: Home 5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80EE132-AAF4-5E67-0D1D-88FEB4581F20}"/>
              </a:ext>
            </a:extLst>
          </p:cNvPr>
          <p:cNvSpPr/>
          <p:nvPr/>
        </p:nvSpPr>
        <p:spPr>
          <a:xfrm>
            <a:off x="10963835" y="5782235"/>
            <a:ext cx="753036" cy="636494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AF2EC25-54C9-1D94-BC9C-A2AF1C9B3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5F26634-C270-0C14-0119-540D39277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153780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iunioni ione">
  <a:themeElements>
    <a:clrScheme name="Riunioni ione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Riunioni ione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iunioni ione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180</TotalTime>
  <Words>447</Words>
  <Application>Microsoft Office PowerPoint</Application>
  <PresentationFormat>Widescreen</PresentationFormat>
  <Paragraphs>92</Paragraphs>
  <Slides>9</Slides>
  <Notes>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4" baseType="lpstr">
      <vt:lpstr>Arial</vt:lpstr>
      <vt:lpstr>Calibri</vt:lpstr>
      <vt:lpstr>Century Gothic</vt:lpstr>
      <vt:lpstr>Wingdings 3</vt:lpstr>
      <vt:lpstr>Riunioni ione</vt:lpstr>
      <vt:lpstr>Il curriculum Vitae (CV)</vt:lpstr>
      <vt:lpstr>Che cos’è il Curriculum Vitae</vt:lpstr>
      <vt:lpstr>Esiste un solo modello di CV?</vt:lpstr>
      <vt:lpstr>Il CV in formato Europass (o europeo)</vt:lpstr>
      <vt:lpstr>Il CV in formato Europass (o europeo)</vt:lpstr>
      <vt:lpstr>Il CV in formato alternativo</vt:lpstr>
      <vt:lpstr>Il curriculum vitae in formato alternativo </vt:lpstr>
      <vt:lpstr>Confronto tra modelli di CV</vt:lpstr>
      <vt:lpstr>CONTATTI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curriculum Vitae (CV)</dc:title>
  <dc:creator>Niccolò Abate</dc:creator>
  <cp:lastModifiedBy>Niccolò Abate</cp:lastModifiedBy>
  <cp:revision>9</cp:revision>
  <dcterms:created xsi:type="dcterms:W3CDTF">2023-08-19T05:43:05Z</dcterms:created>
  <dcterms:modified xsi:type="dcterms:W3CDTF">2023-08-20T14:44:39Z</dcterms:modified>
</cp:coreProperties>
</file>