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167" autoAdjust="0"/>
  </p:normalViewPr>
  <p:slideViewPr>
    <p:cSldViewPr snapToGrid="0">
      <p:cViewPr varScale="1">
        <p:scale>
          <a:sx n="93" d="100"/>
          <a:sy n="93" d="100"/>
        </p:scale>
        <p:origin x="11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735D84D-AEC8-8907-67A2-CF9294689C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EC8861-8A95-F411-E129-0EA983DD51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65DA-0139-4520-AE98-8AAC21AC9D39}" type="datetimeFigureOut">
              <a:rPr lang="it-IT" smtClean="0"/>
              <a:t>20/08/2023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D67980-9776-C77D-5D1F-4FB0A3DC0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1E0B7-923C-7D55-4950-4EC2426821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BEB3-F789-4761-91A4-2D454B9C4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6986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E7AC-BBA0-4B14-BDF2-5B9808DBE760}" type="datetimeFigureOut">
              <a:rPr lang="it-IT" smtClean="0"/>
              <a:t>20/08/2023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6D5C-95D1-4CC1-ABF1-2F65FFFCA0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53164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06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l’aneddoto del Sig. Rossi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4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25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09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21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28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quello che ha pensato la collega Federica la prima volta che ha visto il tuo </a:t>
            </a:r>
            <a:r>
              <a:rPr lang="it-IT"/>
              <a:t>CV alternativo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7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23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8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4FB3B2-1E82-4789-BE94-8905D414CA9F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A72C-3845-46D7-8447-C72258FDB27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7CB3-0216-439F-833D-E2692CA356FC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0CC7-F824-44AF-93BA-E530F68A149C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87C7-FDDD-4438-BF13-632B3797540C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2E44-B848-4FF7-942A-361F6DB7D38F}" type="datetime1">
              <a:rPr lang="it-IT" smtClean="0"/>
              <a:t>20/08/2023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7AD5-1ED1-48A6-A6E9-7D1A9B29CABF}" type="datetime1">
              <a:rPr lang="it-IT" smtClean="0"/>
              <a:t>20/08/2023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03794-DE0B-45A1-A034-CFCD341B741B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3DA1-5176-4846-B0FD-D2EFBB3E5126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66A3-4B5D-4EC9-9C39-FDBEE97601DA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C229-28F7-4272-BFE8-74D553CAA0EA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8B1F-BDBD-4133-A82B-DFBD5502EB58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CE85-9C70-4F03-919A-4C7F9F791EE4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A31A-459F-41E8-924E-DE3804B021EB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8A9C-395A-40F2-AE18-AB4782BA8D19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5B2A81-3BB6-4E2C-B516-53A5C1C3F67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5B219A-D33F-43DD-82B5-D42AC1B1E0D8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69877-807C-418B-8643-C0A9ECF6085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resume-cv-hr-job-experience-229695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ngimg.com/download/6768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iccoloabate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7FDFE3-C05D-1C80-C2A5-86CAAC5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40695B-1A80-8B1B-77BA-1B37B9E9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EBA9B6-F7B1-5811-079B-87B6933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592B75-C66D-7255-CE6D-CE2F472C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FDA314-6F1C-2D78-CDF4-CEA3B538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54C975-F168-5499-BB34-42E8EDDD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>
                <a:solidFill>
                  <a:schemeClr val="tx1"/>
                </a:solidFill>
              </a:rPr>
              <a:t>3</a:t>
            </a:fld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D07B40-A9F7-0508-4685-0156FA4C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ED15B-9762-3ED4-3EFB-B3936FD7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5C474-D10D-7C0E-664C-A128E05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FD35E-C52A-2DFD-CD7D-72FA7711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965B75-A985-3279-7E2E-3DFE5E3A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48167-33B6-83C3-B37A-11CB9307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9BB79-DD97-E136-4916-A6AE7F29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CE693-B019-FC16-211A-567FF06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413315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E21934-4A8F-31C3-A749-EC9C20E2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07C1D3-26D1-B272-D13A-95105414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3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F2EC25-54C9-1D94-BC9C-A2AF1C9B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F26634-C270-0C14-0119-540D3927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159</TotalTime>
  <Words>441</Words>
  <Application>Microsoft Office PowerPoint</Application>
  <PresentationFormat>Widescreen</PresentationFormat>
  <Paragraphs>91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8</cp:revision>
  <dcterms:created xsi:type="dcterms:W3CDTF">2023-08-19T05:43:05Z</dcterms:created>
  <dcterms:modified xsi:type="dcterms:W3CDTF">2023-08-20T07:01:39Z</dcterms:modified>
</cp:coreProperties>
</file>