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47" autoAdjust="0"/>
  </p:normalViewPr>
  <p:slideViewPr>
    <p:cSldViewPr snapToGrid="0">
      <p:cViewPr varScale="1">
        <p:scale>
          <a:sx n="101" d="100"/>
          <a:sy n="101" d="100"/>
        </p:scale>
        <p:origin x="14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3846F1-6373-4950-B262-8F726E3BC90F}" type="doc">
      <dgm:prSet loTypeId="urn:microsoft.com/office/officeart/2005/8/layout/hierarchy3" loCatId="hierarchy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F6365E84-5EAB-4256-B7F2-A5BCDF940F39}">
      <dgm:prSet/>
      <dgm:spPr/>
      <dgm:t>
        <a:bodyPr/>
        <a:lstStyle/>
        <a:p>
          <a:r>
            <a:rPr lang="it-IT" b="0" i="0"/>
            <a:t>No, principalmente ne esistono due modelli che sono:</a:t>
          </a:r>
          <a:endParaRPr lang="it-IT"/>
        </a:p>
      </dgm:t>
    </dgm:pt>
    <dgm:pt modelId="{0FCA4668-B65E-4C88-8DA2-816614E7ED17}" type="parTrans" cxnId="{99F4B98E-FABE-44BC-8AC2-9E8751C4A8CA}">
      <dgm:prSet/>
      <dgm:spPr/>
      <dgm:t>
        <a:bodyPr/>
        <a:lstStyle/>
        <a:p>
          <a:endParaRPr lang="it-IT"/>
        </a:p>
      </dgm:t>
    </dgm:pt>
    <dgm:pt modelId="{0026B1CA-D3F9-4D83-8E6F-5E44F137CA7E}" type="sibTrans" cxnId="{99F4B98E-FABE-44BC-8AC2-9E8751C4A8CA}">
      <dgm:prSet/>
      <dgm:spPr/>
      <dgm:t>
        <a:bodyPr/>
        <a:lstStyle/>
        <a:p>
          <a:endParaRPr lang="it-IT"/>
        </a:p>
      </dgm:t>
    </dgm:pt>
    <dgm:pt modelId="{3EEF533C-B65A-49B7-A278-4612F8612E3F}">
      <dgm:prSet/>
      <dgm:spPr/>
      <dgm:t>
        <a:bodyPr/>
        <a:lstStyle/>
        <a:p>
          <a:r>
            <a:rPr lang="it-IT" b="0" i="0"/>
            <a:t>Il CV formato Europass</a:t>
          </a:r>
          <a:endParaRPr lang="it-IT"/>
        </a:p>
      </dgm:t>
    </dgm:pt>
    <dgm:pt modelId="{72599F51-AF75-43DE-96A0-703493DD6DBE}" type="parTrans" cxnId="{3D0B9AFE-4BF3-447C-A1DC-15EBD15D01BB}">
      <dgm:prSet/>
      <dgm:spPr/>
      <dgm:t>
        <a:bodyPr/>
        <a:lstStyle/>
        <a:p>
          <a:endParaRPr lang="it-IT"/>
        </a:p>
      </dgm:t>
    </dgm:pt>
    <dgm:pt modelId="{4250380D-BB0A-4A2F-9C09-F9E2A7AEB670}" type="sibTrans" cxnId="{3D0B9AFE-4BF3-447C-A1DC-15EBD15D01BB}">
      <dgm:prSet/>
      <dgm:spPr/>
      <dgm:t>
        <a:bodyPr/>
        <a:lstStyle/>
        <a:p>
          <a:endParaRPr lang="it-IT"/>
        </a:p>
      </dgm:t>
    </dgm:pt>
    <dgm:pt modelId="{216BD87C-3175-43A2-9C33-70D5D131CD21}">
      <dgm:prSet/>
      <dgm:spPr/>
      <dgm:t>
        <a:bodyPr/>
        <a:lstStyle/>
        <a:p>
          <a:r>
            <a:rPr lang="it-IT" b="0" i="0" dirty="0"/>
            <a:t>Il CV formato alternativo</a:t>
          </a:r>
          <a:endParaRPr lang="it-IT" dirty="0"/>
        </a:p>
      </dgm:t>
    </dgm:pt>
    <dgm:pt modelId="{573F2F69-360B-4CDD-8C41-35BE566A8F27}" type="parTrans" cxnId="{EA07EE7C-327A-46EA-BD19-F77783F0DC12}">
      <dgm:prSet/>
      <dgm:spPr/>
      <dgm:t>
        <a:bodyPr/>
        <a:lstStyle/>
        <a:p>
          <a:endParaRPr lang="it-IT"/>
        </a:p>
      </dgm:t>
    </dgm:pt>
    <dgm:pt modelId="{4DBB85B7-74BF-4764-8274-BA7D8861A94E}" type="sibTrans" cxnId="{EA07EE7C-327A-46EA-BD19-F77783F0DC12}">
      <dgm:prSet/>
      <dgm:spPr/>
      <dgm:t>
        <a:bodyPr/>
        <a:lstStyle/>
        <a:p>
          <a:endParaRPr lang="it-IT"/>
        </a:p>
      </dgm:t>
    </dgm:pt>
    <dgm:pt modelId="{119A7CEE-401C-4766-895A-1E1EB9FF9BFC}" type="pres">
      <dgm:prSet presAssocID="{CC3846F1-6373-4950-B262-8F726E3BC90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D228AE4-5896-4003-9CB9-A12CD00D2977}" type="pres">
      <dgm:prSet presAssocID="{F6365E84-5EAB-4256-B7F2-A5BCDF940F39}" presName="root" presStyleCnt="0"/>
      <dgm:spPr/>
    </dgm:pt>
    <dgm:pt modelId="{BDA89443-4451-4B6A-B872-B14B59E35628}" type="pres">
      <dgm:prSet presAssocID="{F6365E84-5EAB-4256-B7F2-A5BCDF940F39}" presName="rootComposite" presStyleCnt="0"/>
      <dgm:spPr/>
    </dgm:pt>
    <dgm:pt modelId="{E3CC653B-6589-463D-9050-2C7C068B3307}" type="pres">
      <dgm:prSet presAssocID="{F6365E84-5EAB-4256-B7F2-A5BCDF940F39}" presName="rootText" presStyleLbl="node1" presStyleIdx="0" presStyleCnt="1"/>
      <dgm:spPr/>
    </dgm:pt>
    <dgm:pt modelId="{D2FEA328-9E3A-4BCF-812E-11C20509F0D0}" type="pres">
      <dgm:prSet presAssocID="{F6365E84-5EAB-4256-B7F2-A5BCDF940F39}" presName="rootConnector" presStyleLbl="node1" presStyleIdx="0" presStyleCnt="1"/>
      <dgm:spPr/>
    </dgm:pt>
    <dgm:pt modelId="{425EA908-035F-445F-84E2-5614161E86FA}" type="pres">
      <dgm:prSet presAssocID="{F6365E84-5EAB-4256-B7F2-A5BCDF940F39}" presName="childShape" presStyleCnt="0"/>
      <dgm:spPr/>
    </dgm:pt>
    <dgm:pt modelId="{FC3718F7-78B9-4765-B2AD-170C5CF1600B}" type="pres">
      <dgm:prSet presAssocID="{72599F51-AF75-43DE-96A0-703493DD6DBE}" presName="Name13" presStyleLbl="parChTrans1D2" presStyleIdx="0" presStyleCnt="2"/>
      <dgm:spPr/>
    </dgm:pt>
    <dgm:pt modelId="{72946BCA-86B6-4F37-BF53-3C43EDA51CF2}" type="pres">
      <dgm:prSet presAssocID="{3EEF533C-B65A-49B7-A278-4612F8612E3F}" presName="childText" presStyleLbl="bgAcc1" presStyleIdx="0" presStyleCnt="2">
        <dgm:presLayoutVars>
          <dgm:bulletEnabled val="1"/>
        </dgm:presLayoutVars>
      </dgm:prSet>
      <dgm:spPr/>
    </dgm:pt>
    <dgm:pt modelId="{174A7A15-CE50-4902-966E-43EFBFDAC69C}" type="pres">
      <dgm:prSet presAssocID="{573F2F69-360B-4CDD-8C41-35BE566A8F27}" presName="Name13" presStyleLbl="parChTrans1D2" presStyleIdx="1" presStyleCnt="2"/>
      <dgm:spPr/>
    </dgm:pt>
    <dgm:pt modelId="{0CA6736B-F633-4A02-9C85-D6B954CBBAAE}" type="pres">
      <dgm:prSet presAssocID="{216BD87C-3175-43A2-9C33-70D5D131CD21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092D5619-5A2D-40AB-9FC3-AB68A64A4A50}" type="presOf" srcId="{573F2F69-360B-4CDD-8C41-35BE566A8F27}" destId="{174A7A15-CE50-4902-966E-43EFBFDAC69C}" srcOrd="0" destOrd="0" presId="urn:microsoft.com/office/officeart/2005/8/layout/hierarchy3"/>
    <dgm:cxn modelId="{9E1D9436-418D-4EB1-B592-2895CE591F15}" type="presOf" srcId="{3EEF533C-B65A-49B7-A278-4612F8612E3F}" destId="{72946BCA-86B6-4F37-BF53-3C43EDA51CF2}" srcOrd="0" destOrd="0" presId="urn:microsoft.com/office/officeart/2005/8/layout/hierarchy3"/>
    <dgm:cxn modelId="{1FBC1338-81F8-4F42-9D32-D8C98D123D67}" type="presOf" srcId="{CC3846F1-6373-4950-B262-8F726E3BC90F}" destId="{119A7CEE-401C-4766-895A-1E1EB9FF9BFC}" srcOrd="0" destOrd="0" presId="urn:microsoft.com/office/officeart/2005/8/layout/hierarchy3"/>
    <dgm:cxn modelId="{2E9F9150-8CEF-4797-91B5-EA85E1E6B8CA}" type="presOf" srcId="{72599F51-AF75-43DE-96A0-703493DD6DBE}" destId="{FC3718F7-78B9-4765-B2AD-170C5CF1600B}" srcOrd="0" destOrd="0" presId="urn:microsoft.com/office/officeart/2005/8/layout/hierarchy3"/>
    <dgm:cxn modelId="{EA07EE7C-327A-46EA-BD19-F77783F0DC12}" srcId="{F6365E84-5EAB-4256-B7F2-A5BCDF940F39}" destId="{216BD87C-3175-43A2-9C33-70D5D131CD21}" srcOrd="1" destOrd="0" parTransId="{573F2F69-360B-4CDD-8C41-35BE566A8F27}" sibTransId="{4DBB85B7-74BF-4764-8274-BA7D8861A94E}"/>
    <dgm:cxn modelId="{22FCC582-BED6-4B86-862B-F16F85DA2896}" type="presOf" srcId="{216BD87C-3175-43A2-9C33-70D5D131CD21}" destId="{0CA6736B-F633-4A02-9C85-D6B954CBBAAE}" srcOrd="0" destOrd="0" presId="urn:microsoft.com/office/officeart/2005/8/layout/hierarchy3"/>
    <dgm:cxn modelId="{99F4B98E-FABE-44BC-8AC2-9E8751C4A8CA}" srcId="{CC3846F1-6373-4950-B262-8F726E3BC90F}" destId="{F6365E84-5EAB-4256-B7F2-A5BCDF940F39}" srcOrd="0" destOrd="0" parTransId="{0FCA4668-B65E-4C88-8DA2-816614E7ED17}" sibTransId="{0026B1CA-D3F9-4D83-8E6F-5E44F137CA7E}"/>
    <dgm:cxn modelId="{ABE17BAD-3356-49B7-B126-264F310E353C}" type="presOf" srcId="{F6365E84-5EAB-4256-B7F2-A5BCDF940F39}" destId="{D2FEA328-9E3A-4BCF-812E-11C20509F0D0}" srcOrd="1" destOrd="0" presId="urn:microsoft.com/office/officeart/2005/8/layout/hierarchy3"/>
    <dgm:cxn modelId="{ABBBC4D6-327C-452A-AC06-6C385EEEF33E}" type="presOf" srcId="{F6365E84-5EAB-4256-B7F2-A5BCDF940F39}" destId="{E3CC653B-6589-463D-9050-2C7C068B3307}" srcOrd="0" destOrd="0" presId="urn:microsoft.com/office/officeart/2005/8/layout/hierarchy3"/>
    <dgm:cxn modelId="{3D0B9AFE-4BF3-447C-A1DC-15EBD15D01BB}" srcId="{F6365E84-5EAB-4256-B7F2-A5BCDF940F39}" destId="{3EEF533C-B65A-49B7-A278-4612F8612E3F}" srcOrd="0" destOrd="0" parTransId="{72599F51-AF75-43DE-96A0-703493DD6DBE}" sibTransId="{4250380D-BB0A-4A2F-9C09-F9E2A7AEB670}"/>
    <dgm:cxn modelId="{D80D9233-40B2-4BF6-91AE-E4CD2919642A}" type="presParOf" srcId="{119A7CEE-401C-4766-895A-1E1EB9FF9BFC}" destId="{3D228AE4-5896-4003-9CB9-A12CD00D2977}" srcOrd="0" destOrd="0" presId="urn:microsoft.com/office/officeart/2005/8/layout/hierarchy3"/>
    <dgm:cxn modelId="{B2447705-AFB2-486F-AC72-3CFA6180DC8B}" type="presParOf" srcId="{3D228AE4-5896-4003-9CB9-A12CD00D2977}" destId="{BDA89443-4451-4B6A-B872-B14B59E35628}" srcOrd="0" destOrd="0" presId="urn:microsoft.com/office/officeart/2005/8/layout/hierarchy3"/>
    <dgm:cxn modelId="{FD2DEDC7-0FE9-4047-B8D8-FAD2666971B3}" type="presParOf" srcId="{BDA89443-4451-4B6A-B872-B14B59E35628}" destId="{E3CC653B-6589-463D-9050-2C7C068B3307}" srcOrd="0" destOrd="0" presId="urn:microsoft.com/office/officeart/2005/8/layout/hierarchy3"/>
    <dgm:cxn modelId="{9FB6670F-D8EB-48D4-9482-1ABA113A0158}" type="presParOf" srcId="{BDA89443-4451-4B6A-B872-B14B59E35628}" destId="{D2FEA328-9E3A-4BCF-812E-11C20509F0D0}" srcOrd="1" destOrd="0" presId="urn:microsoft.com/office/officeart/2005/8/layout/hierarchy3"/>
    <dgm:cxn modelId="{114AC2EC-36A3-4272-8CC2-E1CDDCFFEE65}" type="presParOf" srcId="{3D228AE4-5896-4003-9CB9-A12CD00D2977}" destId="{425EA908-035F-445F-84E2-5614161E86FA}" srcOrd="1" destOrd="0" presId="urn:microsoft.com/office/officeart/2005/8/layout/hierarchy3"/>
    <dgm:cxn modelId="{45CED325-CD47-47F4-8271-19E0F707F1B9}" type="presParOf" srcId="{425EA908-035F-445F-84E2-5614161E86FA}" destId="{FC3718F7-78B9-4765-B2AD-170C5CF1600B}" srcOrd="0" destOrd="0" presId="urn:microsoft.com/office/officeart/2005/8/layout/hierarchy3"/>
    <dgm:cxn modelId="{E761172B-1048-4C7F-BC4B-33A85068D528}" type="presParOf" srcId="{425EA908-035F-445F-84E2-5614161E86FA}" destId="{72946BCA-86B6-4F37-BF53-3C43EDA51CF2}" srcOrd="1" destOrd="0" presId="urn:microsoft.com/office/officeart/2005/8/layout/hierarchy3"/>
    <dgm:cxn modelId="{CCEA0EE1-3252-4195-87EC-F7348820CB17}" type="presParOf" srcId="{425EA908-035F-445F-84E2-5614161E86FA}" destId="{174A7A15-CE50-4902-966E-43EFBFDAC69C}" srcOrd="2" destOrd="0" presId="urn:microsoft.com/office/officeart/2005/8/layout/hierarchy3"/>
    <dgm:cxn modelId="{032715E4-C6CB-437A-AD00-8CB51E787A3A}" type="presParOf" srcId="{425EA908-035F-445F-84E2-5614161E86FA}" destId="{0CA6736B-F633-4A02-9C85-D6B954CBBAA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C653B-6589-463D-9050-2C7C068B3307}">
      <dsp:nvSpPr>
        <dsp:cNvPr id="0" name=""/>
        <dsp:cNvSpPr/>
      </dsp:nvSpPr>
      <dsp:spPr>
        <a:xfrm>
          <a:off x="404863" y="793"/>
          <a:ext cx="2674141" cy="13370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b="0" i="0" kern="1200"/>
            <a:t>No, principalmente ne esistono due modelli che sono:</a:t>
          </a:r>
          <a:endParaRPr lang="it-IT" sz="2100" kern="1200"/>
        </a:p>
      </dsp:txBody>
      <dsp:txXfrm>
        <a:off x="444024" y="39954"/>
        <a:ext cx="2595819" cy="1258748"/>
      </dsp:txXfrm>
    </dsp:sp>
    <dsp:sp modelId="{FC3718F7-78B9-4765-B2AD-170C5CF1600B}">
      <dsp:nvSpPr>
        <dsp:cNvPr id="0" name=""/>
        <dsp:cNvSpPr/>
      </dsp:nvSpPr>
      <dsp:spPr>
        <a:xfrm>
          <a:off x="672277" y="1337863"/>
          <a:ext cx="267414" cy="1002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2803"/>
              </a:lnTo>
              <a:lnTo>
                <a:pt x="267414" y="100280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46BCA-86B6-4F37-BF53-3C43EDA51CF2}">
      <dsp:nvSpPr>
        <dsp:cNvPr id="0" name=""/>
        <dsp:cNvSpPr/>
      </dsp:nvSpPr>
      <dsp:spPr>
        <a:xfrm>
          <a:off x="939692" y="1672131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/>
            <a:t>Il CV formato Europass</a:t>
          </a:r>
          <a:endParaRPr lang="it-IT" sz="2800" kern="1200"/>
        </a:p>
      </dsp:txBody>
      <dsp:txXfrm>
        <a:off x="978853" y="1711292"/>
        <a:ext cx="2060991" cy="1258748"/>
      </dsp:txXfrm>
    </dsp:sp>
    <dsp:sp modelId="{174A7A15-CE50-4902-966E-43EFBFDAC69C}">
      <dsp:nvSpPr>
        <dsp:cNvPr id="0" name=""/>
        <dsp:cNvSpPr/>
      </dsp:nvSpPr>
      <dsp:spPr>
        <a:xfrm>
          <a:off x="672277" y="1337863"/>
          <a:ext cx="267414" cy="2674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4141"/>
              </a:lnTo>
              <a:lnTo>
                <a:pt x="267414" y="267414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6736B-F633-4A02-9C85-D6B954CBBAAE}">
      <dsp:nvSpPr>
        <dsp:cNvPr id="0" name=""/>
        <dsp:cNvSpPr/>
      </dsp:nvSpPr>
      <dsp:spPr>
        <a:xfrm>
          <a:off x="939692" y="3343470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 dirty="0"/>
            <a:t>Il CV formato alternativo</a:t>
          </a:r>
          <a:endParaRPr lang="it-IT" sz="2800" kern="1200" dirty="0"/>
        </a:p>
      </dsp:txBody>
      <dsp:txXfrm>
        <a:off x="978853" y="3382631"/>
        <a:ext cx="2060991" cy="12587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19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24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23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97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76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7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8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32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448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76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91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34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00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701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99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4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17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it-IT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71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resume-cv-hr-job-experience-2296951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microsoft.com/office/2017/06/relationships/model3d" Target="../media/model3d1.glb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ngimg.com/download/67682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/3.0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niccoloabate.it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na posizionata sopra riga della firma">
            <a:extLst>
              <a:ext uri="{FF2B5EF4-FFF2-40B4-BE49-F238E27FC236}">
                <a16:creationId xmlns:a16="http://schemas.microsoft.com/office/drawing/2014/main" id="{468FD635-6A03-A35A-2247-7A31C0166F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5" r="-1" b="37255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199" y="4854346"/>
            <a:ext cx="10407602" cy="868026"/>
          </a:xfrm>
        </p:spPr>
        <p:txBody>
          <a:bodyPr>
            <a:normAutofit/>
          </a:bodyPr>
          <a:lstStyle/>
          <a:p>
            <a:pPr algn="ctr"/>
            <a:r>
              <a:rPr lang="it-IT" sz="4400">
                <a:solidFill>
                  <a:srgbClr val="EBEBEB"/>
                </a:solidFill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99" y="5722374"/>
            <a:ext cx="10407602" cy="487924"/>
          </a:xfrm>
        </p:spPr>
        <p:txBody>
          <a:bodyPr>
            <a:normAutofit/>
          </a:bodyPr>
          <a:lstStyle/>
          <a:p>
            <a:pPr algn="ctr"/>
            <a:r>
              <a:rPr lang="it-IT">
                <a:solidFill>
                  <a:schemeClr val="tx2">
                    <a:lumMod val="40000"/>
                    <a:lumOff val="60000"/>
                  </a:schemeClr>
                </a:solidFill>
              </a:rPr>
              <a:t>Scopriamo cos’è e come crearlo al meglio</a:t>
            </a: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53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Che cos’è il Curriculum Vitae</a:t>
            </a:r>
          </a:p>
        </p:txBody>
      </p:sp>
      <p:pic>
        <p:nvPicPr>
          <p:cNvPr id="5" name="Immagine 4" descr="Immagine che contiene schermata, biglietto da visita, design, bianco&#10;&#10;Descrizione generata automaticamente">
            <a:extLst>
              <a:ext uri="{FF2B5EF4-FFF2-40B4-BE49-F238E27FC236}">
                <a16:creationId xmlns:a16="http://schemas.microsoft.com/office/drawing/2014/main" id="{3FFF3E2F-7529-3A7D-14C5-1718341AFD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672" r="9466" b="-3"/>
          <a:stretch/>
        </p:blipFill>
        <p:spPr>
          <a:xfrm>
            <a:off x="7066518" y="645106"/>
            <a:ext cx="4125343" cy="558536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>
                <a:solidFill>
                  <a:srgbClr val="FFFFFF"/>
                </a:solidFill>
              </a:rPr>
              <a:t>Dati anagrafici e contatti</a:t>
            </a:r>
          </a:p>
          <a:p>
            <a:r>
              <a:rPr lang="it-IT">
                <a:solidFill>
                  <a:srgbClr val="FFFFFF"/>
                </a:solidFill>
              </a:rPr>
              <a:t>Istruzione e formazione</a:t>
            </a:r>
          </a:p>
          <a:p>
            <a:r>
              <a:rPr lang="it-IT">
                <a:solidFill>
                  <a:srgbClr val="FFFFFF"/>
                </a:solidFill>
              </a:rPr>
              <a:t>Esperienze professionali</a:t>
            </a:r>
          </a:p>
          <a:p>
            <a:r>
              <a:rPr lang="it-IT">
                <a:solidFill>
                  <a:srgbClr val="FFFFFF"/>
                </a:solidFill>
              </a:rPr>
              <a:t>Capacità e competenze varie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Dunque potremmo dire che il CV è come se fosse la tua carta di identità professionale</a:t>
            </a:r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>
                <a:solidFill>
                  <a:srgbClr val="EBEBEB"/>
                </a:solidFill>
              </a:rPr>
              <a:t>Esiste un solo modello di CV?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69A68E7D-B322-4E93-DBD2-F32A57F924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496017"/>
              </p:ext>
            </p:extLst>
          </p:nvPr>
        </p:nvGraphicFramePr>
        <p:xfrm>
          <a:off x="5552207" y="1088332"/>
          <a:ext cx="3483869" cy="4681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4210017"/>
                  </p:ext>
                </p:extLst>
              </p:nvPr>
            </p:nvGraphicFramePr>
            <p:xfrm>
              <a:off x="9445324" y="2626659"/>
              <a:ext cx="2178655" cy="3770439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2178655" cy="3770439"/>
                    </a:xfrm>
                    <a:prstGeom prst="rect">
                      <a:avLst/>
                    </a:prstGeom>
                  </am3d:spPr>
                  <am3d:camera>
                    <am3d:pos x="0" y="0" z="7003509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00000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88334" ay="-2052720" az="-748240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4252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445324" y="2626659"/>
                <a:ext cx="2178655" cy="377043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1A5E26-1F21-459D-8C03-ADB057B09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la di riviste">
            <a:extLst>
              <a:ext uri="{FF2B5EF4-FFF2-40B4-BE49-F238E27FC236}">
                <a16:creationId xmlns:a16="http://schemas.microsoft.com/office/drawing/2014/main" id="{98A01764-8689-4325-1D80-723720A9E6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Le principali caratteristiche</a:t>
            </a:r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CV in formato Europass (o europeo)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Viso umano, persona, uomo&#10;&#10;Descrizione generata automaticamente">
            <a:extLst>
              <a:ext uri="{FF2B5EF4-FFF2-40B4-BE49-F238E27FC236}">
                <a16:creationId xmlns:a16="http://schemas.microsoft.com/office/drawing/2014/main" id="{7C12D77C-D75D-762F-E6CE-711654C1F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45106"/>
            <a:ext cx="4283274" cy="60540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stato quindi pensato come un aiuto, ma non è obbligatorio.</a:t>
            </a:r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Elementi grafici, clipart, cartone animato, design&#10;&#10;Descrizione generata automaticamente">
            <a:extLst>
              <a:ext uri="{FF2B5EF4-FFF2-40B4-BE49-F238E27FC236}">
                <a16:creationId xmlns:a16="http://schemas.microsoft.com/office/drawing/2014/main" id="{2CFB3AA2-33FE-416E-75D6-B12D7D0A17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194" r="1143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/>
          </a:bodyPr>
          <a:lstStyle/>
          <a:p>
            <a:r>
              <a:rPr lang="it-IT" dirty="0"/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4591665"/>
            <a:ext cx="5428551" cy="1622322"/>
          </a:xfrm>
        </p:spPr>
        <p:txBody>
          <a:bodyPr>
            <a:normAutofit/>
          </a:bodyPr>
          <a:lstStyle/>
          <a:p>
            <a:r>
              <a:rPr lang="it-IT" dirty="0"/>
              <a:t>Le principali caratteristiche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267CE2C-6447-FAEA-526F-A641B73C861F}"/>
              </a:ext>
            </a:extLst>
          </p:cNvPr>
          <p:cNvSpPr txBox="1"/>
          <p:nvPr/>
        </p:nvSpPr>
        <p:spPr>
          <a:xfrm>
            <a:off x="8940790" y="6657945"/>
            <a:ext cx="325121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it-IT" sz="700">
                <a:solidFill>
                  <a:srgbClr val="FFFFFF"/>
                </a:solidFill>
                <a:hlinkClick r:id="rId3" tooltip="https://pngimg.com/download/6768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Questa foto</a:t>
            </a:r>
            <a:r>
              <a:rPr lang="it-IT" sz="700">
                <a:solidFill>
                  <a:srgbClr val="FFFFFF"/>
                </a:solidFill>
              </a:rPr>
              <a:t> di Autore sconosciuto è concesso in licenza da </a:t>
            </a:r>
            <a:r>
              <a:rPr lang="it-IT" sz="70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it-IT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7" name="Freeform: Shape 2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curriculum vitae in formato alternativo </a:t>
            </a:r>
          </a:p>
        </p:txBody>
      </p:sp>
      <p:pic>
        <p:nvPicPr>
          <p:cNvPr id="5" name="Immagine 4" descr="Immagine che contiene testo, elettronica, computer, uomo&#10;&#10;Descrizione generata automaticamente">
            <a:extLst>
              <a:ext uri="{FF2B5EF4-FFF2-40B4-BE49-F238E27FC236}">
                <a16:creationId xmlns:a16="http://schemas.microsoft.com/office/drawing/2014/main" id="{A03BFBBA-FBC0-3867-F31C-6CA62D8A5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09" y="645108"/>
            <a:ext cx="3951648" cy="5585369"/>
          </a:xfrm>
          <a:prstGeom prst="rect">
            <a:avLst/>
          </a:prstGeom>
        </p:spPr>
      </p:pic>
      <p:sp>
        <p:nvSpPr>
          <p:cNvPr id="39" name="Rectangle 2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F134B-91DC-9EDD-79FE-35BD73BAF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Confronto tra modelli di CV</a:t>
            </a: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39847EA9-2ACF-4819-91DA-AE7ED281BB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413315"/>
              </p:ext>
            </p:extLst>
          </p:nvPr>
        </p:nvGraphicFramePr>
        <p:xfrm>
          <a:off x="860238" y="2818653"/>
          <a:ext cx="10471524" cy="351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0508">
                  <a:extLst>
                    <a:ext uri="{9D8B030D-6E8A-4147-A177-3AD203B41FA5}">
                      <a16:colId xmlns:a16="http://schemas.microsoft.com/office/drawing/2014/main" val="388073002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114533321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2880558509"/>
                    </a:ext>
                  </a:extLst>
                </a:gridCol>
              </a:tblGrid>
              <a:tr h="586255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CV EUROPASS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CV ALTERNATIVO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577006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Riconoscibilità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Bassa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657381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Struttura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Rigida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Personalizzata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2377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Veste grafica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Non accattivante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Accattivante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7823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Si distingue?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11255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Lunghezza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Troppo lungo (2 pagine o più)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Corto (una sola pagina)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88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0676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9E952F-899D-8C93-FC69-C44364F97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CONTATTI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F4866A5-567E-1CE3-D942-8F406BE2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406215"/>
          </a:xfrm>
        </p:spPr>
        <p:txBody>
          <a:bodyPr/>
          <a:lstStyle/>
          <a:p>
            <a:pPr algn="ctr"/>
            <a:r>
              <a:rPr lang="it-IT" dirty="0">
                <a:hlinkClick r:id="rId2"/>
              </a:rPr>
              <a:t>CLICCA QUI</a:t>
            </a:r>
            <a:endParaRPr lang="it-IT" dirty="0"/>
          </a:p>
        </p:txBody>
      </p:sp>
      <p:pic>
        <p:nvPicPr>
          <p:cNvPr id="5" name="Immagine 4" descr="Immagine che contiene schermata, Elementi grafici, cerchio, logo&#10;&#10;Descrizione generata automaticamente">
            <a:hlinkClick r:id="rId2"/>
            <a:extLst>
              <a:ext uri="{FF2B5EF4-FFF2-40B4-BE49-F238E27FC236}">
                <a16:creationId xmlns:a16="http://schemas.microsoft.com/office/drawing/2014/main" id="{F7D4A724-3964-3358-855D-FA0CF1114D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013" y="3342220"/>
            <a:ext cx="1125006" cy="1125006"/>
          </a:xfrm>
          <a:prstGeom prst="rect">
            <a:avLst/>
          </a:prstGeom>
        </p:spPr>
      </p:pic>
      <p:sp>
        <p:nvSpPr>
          <p:cNvPr id="6" name="Pulsante di azione: Home 5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80EE132-AAF4-5E67-0D1D-88FEB4581F20}"/>
              </a:ext>
            </a:extLst>
          </p:cNvPr>
          <p:cNvSpPr/>
          <p:nvPr/>
        </p:nvSpPr>
        <p:spPr>
          <a:xfrm>
            <a:off x="10963835" y="5782235"/>
            <a:ext cx="753036" cy="636494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53780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Riunioni ion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Riunioni 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iunioni 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145</TotalTime>
  <Words>308</Words>
  <Application>Microsoft Office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Riunioni ione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  <vt:lpstr>Confronto tra modelli di CV</vt:lpstr>
      <vt:lpstr>CONTATTI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7</cp:revision>
  <dcterms:created xsi:type="dcterms:W3CDTF">2023-08-19T05:43:05Z</dcterms:created>
  <dcterms:modified xsi:type="dcterms:W3CDTF">2023-08-19T15:10:55Z</dcterms:modified>
</cp:coreProperties>
</file>