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esume-cv-hr-job-experience-229695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6768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99D57-6EEA-1815-03D4-C8E08D3FD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/>
              <a:t>No, principalmente ne esistono due modelli che sono:</a:t>
            </a:r>
          </a:p>
          <a:p>
            <a:r>
              <a:rPr lang="it-IT" sz="2000"/>
              <a:t>Il CV formato Europass</a:t>
            </a:r>
          </a:p>
          <a:p>
            <a:r>
              <a:rPr lang="it-IT" sz="2000"/>
              <a:t>Il CV formato alternativo</a:t>
            </a: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67CE2C-6447-FAEA-526F-A641B73C861F}"/>
              </a:ext>
            </a:extLst>
          </p:cNvPr>
          <p:cNvSpPr txBox="1"/>
          <p:nvPr/>
        </p:nvSpPr>
        <p:spPr>
          <a:xfrm>
            <a:off x="8940790" y="6657945"/>
            <a:ext cx="32512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pngimg.com/download/676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102</TotalTime>
  <Words>265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3</cp:revision>
  <dcterms:created xsi:type="dcterms:W3CDTF">2023-08-19T05:43:05Z</dcterms:created>
  <dcterms:modified xsi:type="dcterms:W3CDTF">2023-08-19T14:26:57Z</dcterms:modified>
</cp:coreProperties>
</file>