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042ED8-2823-4814-FDD7-9F09C563F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89E683-EC7F-A16F-4421-91A19EA50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F99598-E5CC-BD32-3C34-BC09BA9E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BFD88C-899A-DBEE-AAD6-84298317E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1F96A3-5E24-6030-D5C1-61DAD1DC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9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184E78-8F19-89D7-F827-A6FE9E72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3A3F7-A96E-91E8-9956-566E4493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E18A48-7D30-9502-77D2-03FE4B2E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55A53A-7C1E-A3B9-32A6-23AECB21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A3FB86-52CE-8E77-F634-DFDD4AAE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39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B14A-5F82-7745-EF35-D92D48CD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B2BA71-3BAB-212A-38A5-933A392F4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D410FA-EAA7-A412-A595-D39D9BA1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16E69A-EF1D-0222-2EEA-B1EC54E7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53FF02-6341-74E6-A860-6D0F2C3F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86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32A6C-E3D7-3358-75E7-78BA7CA4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8C4A9D-7D09-3F90-7BA7-875FED9E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7070F71-B7B5-F548-93A0-32957C8C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EC01E5-EF1C-DDF2-6B6A-BB9C08EB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54D5E5-57F5-371F-6E56-A7FCD13C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B86C91-0E0D-6887-FBCB-AF1352C9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9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A8E3FF-BD1D-7AEA-31B5-41F5C816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AF6794-E87D-D4EE-1B03-798DAE88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4D603D-E787-4D9F-1CA7-BD42053EF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1F1B4C-0573-7B08-22C2-1A3F4B10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355F4B-5C62-0DBB-98DC-92908BF2E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E28F9C-1AAE-A16B-7EA5-313D512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6310EE2-23EE-9469-F856-C46F61D2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A5A236-D22F-6A09-4872-EA3FAB8F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0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87459-BB14-4D17-39D2-EC693EC5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17A19F4-5250-F3F8-AEC0-E0B1DF02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DE0657-78D3-478E-1177-CDB84CF5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1CA5DA-1A27-D58A-69AA-ED0A78D7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FEC637-8B05-D4A1-EC03-B98FEF42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DBF123-DD59-2B3A-EE53-74AB9BB1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28382F-B7AE-6271-007C-D0B6BF6FF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5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A19C99-BBF8-F5D5-4328-BD0E26894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4A498-D4B4-E3BD-5B45-732B160E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D5A86C-CD35-4249-34E0-1D84F0C1C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73A119-0086-2AB9-987A-8B77F395F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FEA614-ABC6-2876-E9EA-F5363477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ABC819-1E9E-99C7-B8CE-FDE45784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93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C7F65-D588-0D80-3065-CFCED3A1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F38864-2D4D-55EA-41BB-D14A5EAFA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AEDFB1-6B62-AA5A-F145-C85176D3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AAA775-50A0-AC47-69FE-77BECC54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D812375-86B9-7016-2569-57E79BD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724500-F68F-AA76-B323-AEA72AB0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58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6293D-0833-4A33-70F3-4A6164F6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B993AF-68C7-EC5B-9D66-C0571E58B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3AC408-F59F-E51F-A0F7-43B861DA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0F7471-CDA3-CBAC-E705-E26F8E35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52A9FE-20C9-1ADD-CF28-8EDA5193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7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037827F-C675-976C-B041-7C3376306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087217-3C4E-DD21-8392-4BB8BA73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09CAD3-6C89-0E42-6DCE-39869714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2E6F94-5831-C4DE-C97F-23C44E84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5A8574-1A92-D087-06D2-97FC7F69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6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18E5453-6836-CD51-E93F-6AB6C4D9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F8D9C6-2938-BBF5-12B4-6286710D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DD8EBB-181C-8BEF-DB0D-D46C30AB4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1377F-AA9B-7E50-283E-CB32ABAEC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7F0DB2-DA69-D82D-C440-FB7C74954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60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Scopriamo cos’è e come crearlo al meglio</a:t>
            </a: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Che cos’è il Curriculum Vitae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Dati anagrafici e contatti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Istruzione e formazione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Esperienze professionali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Capacità e competenze varie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No, principalmente ne esistono due modelli che sono: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Europass</a:t>
            </a:r>
          </a:p>
          <a:p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CV in formato Europass (o europeo)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161"/>
            <a:ext cx="10515600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253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Tema di Office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3</cp:revision>
  <dcterms:created xsi:type="dcterms:W3CDTF">2023-08-19T05:43:05Z</dcterms:created>
  <dcterms:modified xsi:type="dcterms:W3CDTF">2023-08-19T12:37:32Z</dcterms:modified>
</cp:coreProperties>
</file>