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 snapToGrid="0">
      <p:cViewPr varScale="1">
        <p:scale>
          <a:sx n="101" d="100"/>
          <a:sy n="101" d="100"/>
        </p:scale>
        <p:origin x="14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5A12C37-5494-450C-895D-E6DC0AD6265C}" type="datetimeFigureOut">
              <a:rPr lang="it-IT" smtClean="0"/>
              <a:t>19/08/2023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67682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/3.0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Che cos’è il Curriculum Vitae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/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 sz="2000"/>
              <a:t>Dati anagrafici e contatti</a:t>
            </a:r>
          </a:p>
          <a:p>
            <a:r>
              <a:rPr lang="it-IT" sz="2000"/>
              <a:t>Istruzione e formazione</a:t>
            </a:r>
          </a:p>
          <a:p>
            <a:r>
              <a:rPr lang="it-IT" sz="2000"/>
              <a:t>Esperienze professionali</a:t>
            </a:r>
          </a:p>
          <a:p>
            <a:r>
              <a:rPr lang="it-IT" sz="2000"/>
              <a:t>Capacità e competenze varie</a:t>
            </a:r>
          </a:p>
          <a:p>
            <a:pPr marL="0" indent="0">
              <a:buNone/>
            </a:pPr>
            <a:r>
              <a:rPr lang="it-IT" sz="2000"/>
              <a:t>Dunque potremmo dire che il CV è come se fosse la tua carta di identità professionale</a:t>
            </a:r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Esiste un solo modello di CV?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099D57-6EEA-1815-03D4-C8E08D3FD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/>
              <a:t>No, principalmente ne esistono due modelli che sono:</a:t>
            </a:r>
          </a:p>
          <a:p>
            <a:r>
              <a:rPr lang="it-IT" sz="2000"/>
              <a:t>Il CV formato Europass</a:t>
            </a:r>
          </a:p>
          <a:p>
            <a:r>
              <a:rPr lang="it-IT" sz="2000"/>
              <a:t>Il CV formato alternativo</a:t>
            </a: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/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 sz="2000"/>
              <a:t>È stato quindi pensato come un aiuto, ma non è obbligatorio.</a:t>
            </a:r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267CE2C-6447-FAEA-526F-A641B73C861F}"/>
              </a:ext>
            </a:extLst>
          </p:cNvPr>
          <p:cNvSpPr txBox="1"/>
          <p:nvPr/>
        </p:nvSpPr>
        <p:spPr>
          <a:xfrm>
            <a:off x="8940790" y="6657945"/>
            <a:ext cx="325121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it-IT" sz="700">
                <a:solidFill>
                  <a:srgbClr val="FFFFFF"/>
                </a:solidFill>
                <a:hlinkClick r:id="rId3" tooltip="https://pngimg.com/download/6768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Questa foto</a:t>
            </a:r>
            <a:r>
              <a:rPr lang="it-IT" sz="700">
                <a:solidFill>
                  <a:srgbClr val="FFFFFF"/>
                </a:solidFill>
              </a:rPr>
              <a:t> di Autore sconosciuto è concesso in licenza da </a:t>
            </a:r>
            <a:r>
              <a:rPr lang="it-IT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it-IT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Il curriculum vitae in formato alternativo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/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 sz="2000"/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 sz="2000"/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76</TotalTime>
  <Words>265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2</cp:revision>
  <dcterms:created xsi:type="dcterms:W3CDTF">2023-08-19T05:43:05Z</dcterms:created>
  <dcterms:modified xsi:type="dcterms:W3CDTF">2023-08-19T08:52:58Z</dcterms:modified>
</cp:coreProperties>
</file>