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/>
              <a:t>I trimestre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AD-426F-81E4-102DFBBD237F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AD-426F-81E4-102DFBBD237F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AD-426F-81E4-102DFBBD2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625279"/>
        <c:axId val="149451648"/>
      </c:barChart>
      <c:catAx>
        <c:axId val="212625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9451648"/>
        <c:crosses val="autoZero"/>
        <c:auto val="1"/>
        <c:lblAlgn val="ctr"/>
        <c:lblOffset val="100"/>
        <c:noMultiLvlLbl val="0"/>
      </c:catAx>
      <c:valAx>
        <c:axId val="14945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2625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0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1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64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8/19/2023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8/19/2023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7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8/19/2023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1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13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64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2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8/19/2023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016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2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58792C8-CDC2-4839-86AD-5627A395A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Persone che parlano">
            <a:extLst>
              <a:ext uri="{FF2B5EF4-FFF2-40B4-BE49-F238E27FC236}">
                <a16:creationId xmlns:a16="http://schemas.microsoft.com/office/drawing/2014/main" id="{0467B8EA-42A9-5E2F-8FA9-B39E90D1AB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20" y="1"/>
            <a:ext cx="12191979" cy="685799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5BACC71-7DFE-408F-9DAB-6ECA56457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210A8-EF6F-47E1-B81B-20739CFF7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8" cy="228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9C3EFE9-2D65-38AF-2E63-9EDF9470E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119" y="320475"/>
            <a:ext cx="2493593" cy="1703308"/>
          </a:xfrm>
        </p:spPr>
        <p:txBody>
          <a:bodyPr anchor="t">
            <a:normAutofit/>
          </a:bodyPr>
          <a:lstStyle/>
          <a:p>
            <a:r>
              <a:rPr lang="it-IT" sz="2800"/>
              <a:t>Riunione aziendale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A65B2AA-424E-8E46-8A97-F83944313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120" y="2603697"/>
            <a:ext cx="2493592" cy="3548332"/>
          </a:xfrm>
        </p:spPr>
        <p:txBody>
          <a:bodyPr anchor="t">
            <a:normAutofit/>
          </a:bodyPr>
          <a:lstStyle/>
          <a:p>
            <a:r>
              <a:rPr lang="it-IT" sz="1800"/>
              <a:t>Analisi dei dati</a:t>
            </a:r>
          </a:p>
        </p:txBody>
      </p:sp>
    </p:spTree>
    <p:extLst>
      <p:ext uri="{BB962C8B-B14F-4D97-AF65-F5344CB8AC3E}">
        <p14:creationId xmlns:p14="http://schemas.microsoft.com/office/powerpoint/2010/main" val="26490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380A34A-731B-4B77-8D1A-4326EA612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B4CCF98-0096-C45D-36B1-76B5AC58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89847" cy="2783592"/>
          </a:xfrm>
        </p:spPr>
        <p:txBody>
          <a:bodyPr>
            <a:normAutofit/>
          </a:bodyPr>
          <a:lstStyle/>
          <a:p>
            <a:r>
              <a:rPr lang="it-IT" sz="3200"/>
              <a:t>Dati primo trimestre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637F229-3203-4783-BAA9-C5F4AE136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29000"/>
            <a:chOff x="0" y="3438071"/>
            <a:chExt cx="3047997" cy="3429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8ED267-CBD7-48CA-8FBD-FC65502AA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35AB1F4-1BAE-422B-9787-CAC85DB094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47142"/>
              <a:ext cx="3047997" cy="34199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029FB7CE-4D12-53DC-4DDA-D1A5141BAE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319156"/>
              </p:ext>
            </p:extLst>
          </p:nvPr>
        </p:nvGraphicFramePr>
        <p:xfrm>
          <a:off x="3811656" y="551622"/>
          <a:ext cx="7742583" cy="5625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893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06B261F-632C-43DC-8DC7-7723B3682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4E524C7F-EE50-42C5-9434-7C78CE044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3644" cy="68613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D69D69-1B98-2065-98DC-0E393CD4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5022630" cy="2430030"/>
          </a:xfrm>
        </p:spPr>
        <p:txBody>
          <a:bodyPr>
            <a:normAutofit/>
          </a:bodyPr>
          <a:lstStyle/>
          <a:p>
            <a:r>
              <a:rPr lang="it-IT" dirty="0"/>
              <a:t>Partecipanti alla riunione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35D53EF0-052D-DF46-54AB-3C467C1F1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52" y="3054927"/>
            <a:ext cx="5022630" cy="3122036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bg1"/>
                </a:solidFill>
              </a:rPr>
              <a:t>Niccolò Abate</a:t>
            </a:r>
          </a:p>
          <a:p>
            <a:r>
              <a:rPr lang="it-IT">
                <a:solidFill>
                  <a:schemeClr val="bg1"/>
                </a:solidFill>
              </a:rPr>
              <a:t>Mario Rossi</a:t>
            </a:r>
          </a:p>
          <a:p>
            <a:r>
              <a:rPr lang="it-IT">
                <a:solidFill>
                  <a:schemeClr val="bg1"/>
                </a:solidFill>
              </a:rPr>
              <a:t>Luigi Verdi</a:t>
            </a:r>
          </a:p>
        </p:txBody>
      </p:sp>
      <p:pic>
        <p:nvPicPr>
          <p:cNvPr id="16" name="Picture 4" descr="Barriera con corda VIP">
            <a:extLst>
              <a:ext uri="{FF2B5EF4-FFF2-40B4-BE49-F238E27FC236}">
                <a16:creationId xmlns:a16="http://schemas.microsoft.com/office/drawing/2014/main" id="{EA8BEC61-B556-B564-2358-83320517F0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79" r="9590" b="-2"/>
          <a:stretch/>
        </p:blipFill>
        <p:spPr>
          <a:xfrm>
            <a:off x="6083644" y="10"/>
            <a:ext cx="61083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96989"/>
      </p:ext>
    </p:extLst>
  </p:cSld>
  <p:clrMapOvr>
    <a:masterClrMapping/>
  </p:clrMapOvr>
</p:sld>
</file>

<file path=ppt/theme/theme1.xml><?xml version="1.0" encoding="utf-8"?>
<a:theme xmlns:a="http://schemas.openxmlformats.org/drawingml/2006/main" name="MatrixVTI">
  <a:themeElements>
    <a:clrScheme name="AnalogousFromRegularSeedRightStep">
      <a:dk1>
        <a:srgbClr val="000000"/>
      </a:dk1>
      <a:lt1>
        <a:srgbClr val="FFFFFF"/>
      </a:lt1>
      <a:dk2>
        <a:srgbClr val="21213D"/>
      </a:dk2>
      <a:lt2>
        <a:srgbClr val="E8E5E2"/>
      </a:lt2>
      <a:accent1>
        <a:srgbClr val="4D8BC3"/>
      </a:accent1>
      <a:accent2>
        <a:srgbClr val="3B48B1"/>
      </a:accent2>
      <a:accent3>
        <a:srgbClr val="714DC3"/>
      </a:accent3>
      <a:accent4>
        <a:srgbClr val="913BB1"/>
      </a:accent4>
      <a:accent5>
        <a:srgbClr val="C34DB2"/>
      </a:accent5>
      <a:accent6>
        <a:srgbClr val="B13B6F"/>
      </a:accent6>
      <a:hlink>
        <a:srgbClr val="B2733B"/>
      </a:hlink>
      <a:folHlink>
        <a:srgbClr val="7F7F7F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</Words>
  <Application>Microsoft Office PowerPoint</Application>
  <PresentationFormat>Widescreen</PresentationFormat>
  <Paragraphs>8</Paragraphs>
  <Slides>3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Avenir Next LT Pro</vt:lpstr>
      <vt:lpstr>Bahnschrift</vt:lpstr>
      <vt:lpstr>MatrixVTI</vt:lpstr>
      <vt:lpstr>Riunione aziendale</vt:lpstr>
      <vt:lpstr>Dati primo trimestre</vt:lpstr>
      <vt:lpstr>Partecipanti alla riunione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Riunione aziendale</dc:title>
  <dc:creator>Niccolò Abate</dc:creator>
  <cp:lastModifiedBy>Niccolò Abate</cp:lastModifiedBy>
  <cp:revision>1</cp:revision>
  <dcterms:created xsi:type="dcterms:W3CDTF">2023-08-19T09:27:05Z</dcterms:created>
  <dcterms:modified xsi:type="dcterms:W3CDTF">2023-08-19T09:34:01Z</dcterms:modified>
</cp:coreProperties>
</file>