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9A62B-546E-4FCF-ABF0-23F62855695E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C10C828-3CBD-4A09-9AB2-2E3A54652D4F}">
      <dgm:prSet/>
      <dgm:spPr/>
      <dgm:t>
        <a:bodyPr/>
        <a:lstStyle/>
        <a:p>
          <a:r>
            <a:rPr lang="it-IT"/>
            <a:t>È un piatto completo</a:t>
          </a:r>
          <a:endParaRPr lang="en-US"/>
        </a:p>
      </dgm:t>
    </dgm:pt>
    <dgm:pt modelId="{9F101EC7-16D9-47AD-B46E-1243271A177B}" type="parTrans" cxnId="{BD5240A1-EEC3-4374-B3D1-BCB5D95C84DD}">
      <dgm:prSet/>
      <dgm:spPr/>
      <dgm:t>
        <a:bodyPr/>
        <a:lstStyle/>
        <a:p>
          <a:endParaRPr lang="en-US"/>
        </a:p>
      </dgm:t>
    </dgm:pt>
    <dgm:pt modelId="{541F476B-1234-469F-A60A-87AB6FCF45A6}" type="sibTrans" cxnId="{BD5240A1-EEC3-4374-B3D1-BCB5D95C84DD}">
      <dgm:prSet/>
      <dgm:spPr/>
      <dgm:t>
        <a:bodyPr/>
        <a:lstStyle/>
        <a:p>
          <a:endParaRPr lang="en-US"/>
        </a:p>
      </dgm:t>
    </dgm:pt>
    <dgm:pt modelId="{A49BC152-68DB-4D5D-B100-BF86E1BC51D1}">
      <dgm:prSet/>
      <dgm:spPr/>
      <dgm:t>
        <a:bodyPr/>
        <a:lstStyle/>
        <a:p>
          <a:r>
            <a:rPr lang="it-IT"/>
            <a:t>Mette allegria</a:t>
          </a:r>
          <a:endParaRPr lang="en-US"/>
        </a:p>
      </dgm:t>
    </dgm:pt>
    <dgm:pt modelId="{63065CAD-7464-4CF2-906D-F6748B323A94}" type="parTrans" cxnId="{124E3DDB-F2CF-4A9A-89C4-61F1EA984894}">
      <dgm:prSet/>
      <dgm:spPr/>
      <dgm:t>
        <a:bodyPr/>
        <a:lstStyle/>
        <a:p>
          <a:endParaRPr lang="en-US"/>
        </a:p>
      </dgm:t>
    </dgm:pt>
    <dgm:pt modelId="{BAE71B6D-F7D5-4FC4-968B-E547DFDE6211}" type="sibTrans" cxnId="{124E3DDB-F2CF-4A9A-89C4-61F1EA984894}">
      <dgm:prSet/>
      <dgm:spPr/>
      <dgm:t>
        <a:bodyPr/>
        <a:lstStyle/>
        <a:p>
          <a:endParaRPr lang="en-US"/>
        </a:p>
      </dgm:t>
    </dgm:pt>
    <dgm:pt modelId="{D2B3C52C-1338-47B0-810B-E914E700B069}">
      <dgm:prSet/>
      <dgm:spPr/>
      <dgm:t>
        <a:bodyPr/>
        <a:lstStyle/>
        <a:p>
          <a:r>
            <a:rPr lang="it-IT"/>
            <a:t>La mangi con gli amici</a:t>
          </a:r>
          <a:endParaRPr lang="en-US"/>
        </a:p>
      </dgm:t>
    </dgm:pt>
    <dgm:pt modelId="{0C00C6BF-BA91-422D-BA8E-77253D42299F}" type="parTrans" cxnId="{17E879FA-4D1F-4D56-AA21-475966B98214}">
      <dgm:prSet/>
      <dgm:spPr/>
      <dgm:t>
        <a:bodyPr/>
        <a:lstStyle/>
        <a:p>
          <a:endParaRPr lang="en-US"/>
        </a:p>
      </dgm:t>
    </dgm:pt>
    <dgm:pt modelId="{FB9B32C1-356A-4F14-9739-2207F9BEAA89}" type="sibTrans" cxnId="{17E879FA-4D1F-4D56-AA21-475966B98214}">
      <dgm:prSet/>
      <dgm:spPr/>
      <dgm:t>
        <a:bodyPr/>
        <a:lstStyle/>
        <a:p>
          <a:endParaRPr lang="en-US"/>
        </a:p>
      </dgm:t>
    </dgm:pt>
    <dgm:pt modelId="{9DA3E71E-8E1E-45BF-8E56-49CEFE9F5A27}" type="pres">
      <dgm:prSet presAssocID="{8E99A62B-546E-4FCF-ABF0-23F62855695E}" presName="vert0" presStyleCnt="0">
        <dgm:presLayoutVars>
          <dgm:dir/>
          <dgm:animOne val="branch"/>
          <dgm:animLvl val="lvl"/>
        </dgm:presLayoutVars>
      </dgm:prSet>
      <dgm:spPr/>
    </dgm:pt>
    <dgm:pt modelId="{EEADF918-EDF7-4077-A406-CFE0767F6EBD}" type="pres">
      <dgm:prSet presAssocID="{AC10C828-3CBD-4A09-9AB2-2E3A54652D4F}" presName="thickLine" presStyleLbl="alignNode1" presStyleIdx="0" presStyleCnt="3"/>
      <dgm:spPr/>
    </dgm:pt>
    <dgm:pt modelId="{CC4372F3-1E47-4B9A-92BF-BE0D7E50F4CD}" type="pres">
      <dgm:prSet presAssocID="{AC10C828-3CBD-4A09-9AB2-2E3A54652D4F}" presName="horz1" presStyleCnt="0"/>
      <dgm:spPr/>
    </dgm:pt>
    <dgm:pt modelId="{AD538044-0952-4862-BB06-D822037C682D}" type="pres">
      <dgm:prSet presAssocID="{AC10C828-3CBD-4A09-9AB2-2E3A54652D4F}" presName="tx1" presStyleLbl="revTx" presStyleIdx="0" presStyleCnt="3"/>
      <dgm:spPr/>
    </dgm:pt>
    <dgm:pt modelId="{BDEDA888-E286-4317-ACDD-388F41B055F9}" type="pres">
      <dgm:prSet presAssocID="{AC10C828-3CBD-4A09-9AB2-2E3A54652D4F}" presName="vert1" presStyleCnt="0"/>
      <dgm:spPr/>
    </dgm:pt>
    <dgm:pt modelId="{529B7B10-E6E1-4107-B4D0-AA1DF8A5A518}" type="pres">
      <dgm:prSet presAssocID="{A49BC152-68DB-4D5D-B100-BF86E1BC51D1}" presName="thickLine" presStyleLbl="alignNode1" presStyleIdx="1" presStyleCnt="3"/>
      <dgm:spPr/>
    </dgm:pt>
    <dgm:pt modelId="{88B73F4B-5CBB-47E7-9741-F732FC658590}" type="pres">
      <dgm:prSet presAssocID="{A49BC152-68DB-4D5D-B100-BF86E1BC51D1}" presName="horz1" presStyleCnt="0"/>
      <dgm:spPr/>
    </dgm:pt>
    <dgm:pt modelId="{37B4BF56-E715-42FB-A12A-F8109808D31A}" type="pres">
      <dgm:prSet presAssocID="{A49BC152-68DB-4D5D-B100-BF86E1BC51D1}" presName="tx1" presStyleLbl="revTx" presStyleIdx="1" presStyleCnt="3"/>
      <dgm:spPr/>
    </dgm:pt>
    <dgm:pt modelId="{DA664167-5961-470C-811A-A4966423945E}" type="pres">
      <dgm:prSet presAssocID="{A49BC152-68DB-4D5D-B100-BF86E1BC51D1}" presName="vert1" presStyleCnt="0"/>
      <dgm:spPr/>
    </dgm:pt>
    <dgm:pt modelId="{3A55ACF1-C4EF-4D52-BD8A-01DAB98CBCEB}" type="pres">
      <dgm:prSet presAssocID="{D2B3C52C-1338-47B0-810B-E914E700B069}" presName="thickLine" presStyleLbl="alignNode1" presStyleIdx="2" presStyleCnt="3"/>
      <dgm:spPr/>
    </dgm:pt>
    <dgm:pt modelId="{C8598514-27A1-41B6-9FEE-C3C2F72DB6AC}" type="pres">
      <dgm:prSet presAssocID="{D2B3C52C-1338-47B0-810B-E914E700B069}" presName="horz1" presStyleCnt="0"/>
      <dgm:spPr/>
    </dgm:pt>
    <dgm:pt modelId="{03822FD1-0E89-4C1B-AF80-04B0B25BBDB3}" type="pres">
      <dgm:prSet presAssocID="{D2B3C52C-1338-47B0-810B-E914E700B069}" presName="tx1" presStyleLbl="revTx" presStyleIdx="2" presStyleCnt="3"/>
      <dgm:spPr/>
    </dgm:pt>
    <dgm:pt modelId="{E373DF10-DD12-4236-ABA3-2B3DBDE98B5F}" type="pres">
      <dgm:prSet presAssocID="{D2B3C52C-1338-47B0-810B-E914E700B069}" presName="vert1" presStyleCnt="0"/>
      <dgm:spPr/>
    </dgm:pt>
  </dgm:ptLst>
  <dgm:cxnLst>
    <dgm:cxn modelId="{20BF502D-11A7-4251-8EA1-93EF5D947748}" type="presOf" srcId="{A49BC152-68DB-4D5D-B100-BF86E1BC51D1}" destId="{37B4BF56-E715-42FB-A12A-F8109808D31A}" srcOrd="0" destOrd="0" presId="urn:microsoft.com/office/officeart/2008/layout/LinedList"/>
    <dgm:cxn modelId="{DF6E8135-191F-4AF1-BDA8-89417353A11E}" type="presOf" srcId="{AC10C828-3CBD-4A09-9AB2-2E3A54652D4F}" destId="{AD538044-0952-4862-BB06-D822037C682D}" srcOrd="0" destOrd="0" presId="urn:microsoft.com/office/officeart/2008/layout/LinedList"/>
    <dgm:cxn modelId="{3D38C966-F760-464C-93A4-144A5F078ACE}" type="presOf" srcId="{D2B3C52C-1338-47B0-810B-E914E700B069}" destId="{03822FD1-0E89-4C1B-AF80-04B0B25BBDB3}" srcOrd="0" destOrd="0" presId="urn:microsoft.com/office/officeart/2008/layout/LinedList"/>
    <dgm:cxn modelId="{D2B7C197-AA2C-4286-A0B5-C79F871BED7A}" type="presOf" srcId="{8E99A62B-546E-4FCF-ABF0-23F62855695E}" destId="{9DA3E71E-8E1E-45BF-8E56-49CEFE9F5A27}" srcOrd="0" destOrd="0" presId="urn:microsoft.com/office/officeart/2008/layout/LinedList"/>
    <dgm:cxn modelId="{BD5240A1-EEC3-4374-B3D1-BCB5D95C84DD}" srcId="{8E99A62B-546E-4FCF-ABF0-23F62855695E}" destId="{AC10C828-3CBD-4A09-9AB2-2E3A54652D4F}" srcOrd="0" destOrd="0" parTransId="{9F101EC7-16D9-47AD-B46E-1243271A177B}" sibTransId="{541F476B-1234-469F-A60A-87AB6FCF45A6}"/>
    <dgm:cxn modelId="{124E3DDB-F2CF-4A9A-89C4-61F1EA984894}" srcId="{8E99A62B-546E-4FCF-ABF0-23F62855695E}" destId="{A49BC152-68DB-4D5D-B100-BF86E1BC51D1}" srcOrd="1" destOrd="0" parTransId="{63065CAD-7464-4CF2-906D-F6748B323A94}" sibTransId="{BAE71B6D-F7D5-4FC4-968B-E547DFDE6211}"/>
    <dgm:cxn modelId="{17E879FA-4D1F-4D56-AA21-475966B98214}" srcId="{8E99A62B-546E-4FCF-ABF0-23F62855695E}" destId="{D2B3C52C-1338-47B0-810B-E914E700B069}" srcOrd="2" destOrd="0" parTransId="{0C00C6BF-BA91-422D-BA8E-77253D42299F}" sibTransId="{FB9B32C1-356A-4F14-9739-2207F9BEAA89}"/>
    <dgm:cxn modelId="{EC03BE08-C3E4-4958-ADCD-EBFD522E2CD5}" type="presParOf" srcId="{9DA3E71E-8E1E-45BF-8E56-49CEFE9F5A27}" destId="{EEADF918-EDF7-4077-A406-CFE0767F6EBD}" srcOrd="0" destOrd="0" presId="urn:microsoft.com/office/officeart/2008/layout/LinedList"/>
    <dgm:cxn modelId="{AC99DB01-E457-41DA-B306-8D78AC8E734A}" type="presParOf" srcId="{9DA3E71E-8E1E-45BF-8E56-49CEFE9F5A27}" destId="{CC4372F3-1E47-4B9A-92BF-BE0D7E50F4CD}" srcOrd="1" destOrd="0" presId="urn:microsoft.com/office/officeart/2008/layout/LinedList"/>
    <dgm:cxn modelId="{457895F2-F3E6-4BD4-9A21-C36D574B10F0}" type="presParOf" srcId="{CC4372F3-1E47-4B9A-92BF-BE0D7E50F4CD}" destId="{AD538044-0952-4862-BB06-D822037C682D}" srcOrd="0" destOrd="0" presId="urn:microsoft.com/office/officeart/2008/layout/LinedList"/>
    <dgm:cxn modelId="{75FEAE93-EF31-4C3B-BA94-EC281265C0BF}" type="presParOf" srcId="{CC4372F3-1E47-4B9A-92BF-BE0D7E50F4CD}" destId="{BDEDA888-E286-4317-ACDD-388F41B055F9}" srcOrd="1" destOrd="0" presId="urn:microsoft.com/office/officeart/2008/layout/LinedList"/>
    <dgm:cxn modelId="{D905CDBA-35C8-45EE-84B7-2302D28FBB3E}" type="presParOf" srcId="{9DA3E71E-8E1E-45BF-8E56-49CEFE9F5A27}" destId="{529B7B10-E6E1-4107-B4D0-AA1DF8A5A518}" srcOrd="2" destOrd="0" presId="urn:microsoft.com/office/officeart/2008/layout/LinedList"/>
    <dgm:cxn modelId="{680E79E2-347F-4B52-B321-A182E9817C49}" type="presParOf" srcId="{9DA3E71E-8E1E-45BF-8E56-49CEFE9F5A27}" destId="{88B73F4B-5CBB-47E7-9741-F732FC658590}" srcOrd="3" destOrd="0" presId="urn:microsoft.com/office/officeart/2008/layout/LinedList"/>
    <dgm:cxn modelId="{99C19AE1-F0C8-4D0A-81BB-2E8FAC5E08AD}" type="presParOf" srcId="{88B73F4B-5CBB-47E7-9741-F732FC658590}" destId="{37B4BF56-E715-42FB-A12A-F8109808D31A}" srcOrd="0" destOrd="0" presId="urn:microsoft.com/office/officeart/2008/layout/LinedList"/>
    <dgm:cxn modelId="{81B06715-3E7B-448F-A742-1E0192FBC2EC}" type="presParOf" srcId="{88B73F4B-5CBB-47E7-9741-F732FC658590}" destId="{DA664167-5961-470C-811A-A4966423945E}" srcOrd="1" destOrd="0" presId="urn:microsoft.com/office/officeart/2008/layout/LinedList"/>
    <dgm:cxn modelId="{403ECED3-76F6-48CA-8062-300C0C771C61}" type="presParOf" srcId="{9DA3E71E-8E1E-45BF-8E56-49CEFE9F5A27}" destId="{3A55ACF1-C4EF-4D52-BD8A-01DAB98CBCEB}" srcOrd="4" destOrd="0" presId="urn:microsoft.com/office/officeart/2008/layout/LinedList"/>
    <dgm:cxn modelId="{51123ADA-AAF5-4D9C-A0F6-84131A4BE63A}" type="presParOf" srcId="{9DA3E71E-8E1E-45BF-8E56-49CEFE9F5A27}" destId="{C8598514-27A1-41B6-9FEE-C3C2F72DB6AC}" srcOrd="5" destOrd="0" presId="urn:microsoft.com/office/officeart/2008/layout/LinedList"/>
    <dgm:cxn modelId="{26A6F124-89DB-4BAC-BBB5-2A6AB14418F5}" type="presParOf" srcId="{C8598514-27A1-41B6-9FEE-C3C2F72DB6AC}" destId="{03822FD1-0E89-4C1B-AF80-04B0B25BBDB3}" srcOrd="0" destOrd="0" presId="urn:microsoft.com/office/officeart/2008/layout/LinedList"/>
    <dgm:cxn modelId="{DDCCB1AE-CD86-4B3A-A8D8-2FAEDB528604}" type="presParOf" srcId="{C8598514-27A1-41B6-9FEE-C3C2F72DB6AC}" destId="{E373DF10-DD12-4236-ABA3-2B3DBDE98B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70F01B-DA48-4C28-8E5E-69E16F0F5AF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1FD9870-A9F6-4C0D-8661-DFF322FB2E84}">
      <dgm:prSet/>
      <dgm:spPr/>
      <dgm:t>
        <a:bodyPr/>
        <a:lstStyle/>
        <a:p>
          <a:r>
            <a:rPr lang="it-IT"/>
            <a:t>Margherita</a:t>
          </a:r>
          <a:endParaRPr lang="en-US"/>
        </a:p>
      </dgm:t>
    </dgm:pt>
    <dgm:pt modelId="{9A55819A-FA79-49B2-A6B1-B84A341BECB3}" type="parTrans" cxnId="{7571FBDD-3A5D-4E54-879E-DE160F371A6F}">
      <dgm:prSet/>
      <dgm:spPr/>
      <dgm:t>
        <a:bodyPr/>
        <a:lstStyle/>
        <a:p>
          <a:endParaRPr lang="en-US"/>
        </a:p>
      </dgm:t>
    </dgm:pt>
    <dgm:pt modelId="{8791AADA-924A-46A9-94B4-33ABB9C920F6}" type="sibTrans" cxnId="{7571FBDD-3A5D-4E54-879E-DE160F371A6F}">
      <dgm:prSet/>
      <dgm:spPr/>
      <dgm:t>
        <a:bodyPr/>
        <a:lstStyle/>
        <a:p>
          <a:endParaRPr lang="en-US"/>
        </a:p>
      </dgm:t>
    </dgm:pt>
    <dgm:pt modelId="{6CD62572-AFD0-4CFD-927F-6ADC15DAEBD7}">
      <dgm:prSet/>
      <dgm:spPr/>
      <dgm:t>
        <a:bodyPr/>
        <a:lstStyle/>
        <a:p>
          <a:r>
            <a:rPr lang="it-IT"/>
            <a:t>Marinara</a:t>
          </a:r>
          <a:endParaRPr lang="en-US"/>
        </a:p>
      </dgm:t>
    </dgm:pt>
    <dgm:pt modelId="{4D111841-6A7F-411E-8CA4-7F0CCCEF760B}" type="parTrans" cxnId="{24B060AB-1852-4AE7-B453-C3E54C344314}">
      <dgm:prSet/>
      <dgm:spPr/>
      <dgm:t>
        <a:bodyPr/>
        <a:lstStyle/>
        <a:p>
          <a:endParaRPr lang="en-US"/>
        </a:p>
      </dgm:t>
    </dgm:pt>
    <dgm:pt modelId="{E8CD9398-9B9D-4D5D-9F7F-3FC2AA62597D}" type="sibTrans" cxnId="{24B060AB-1852-4AE7-B453-C3E54C344314}">
      <dgm:prSet/>
      <dgm:spPr/>
      <dgm:t>
        <a:bodyPr/>
        <a:lstStyle/>
        <a:p>
          <a:endParaRPr lang="en-US"/>
        </a:p>
      </dgm:t>
    </dgm:pt>
    <dgm:pt modelId="{22FA23EF-8D69-4617-9C59-1B841E3374D8}">
      <dgm:prSet/>
      <dgm:spPr/>
      <dgm:t>
        <a:bodyPr/>
        <a:lstStyle/>
        <a:p>
          <a:r>
            <a:rPr lang="it-IT"/>
            <a:t>Diavola</a:t>
          </a:r>
          <a:endParaRPr lang="en-US"/>
        </a:p>
      </dgm:t>
    </dgm:pt>
    <dgm:pt modelId="{2A132FFA-6579-47B2-B078-2163EBFB3090}" type="parTrans" cxnId="{994B05B7-BD42-44D0-96E6-280B47317B7C}">
      <dgm:prSet/>
      <dgm:spPr/>
      <dgm:t>
        <a:bodyPr/>
        <a:lstStyle/>
        <a:p>
          <a:endParaRPr lang="en-US"/>
        </a:p>
      </dgm:t>
    </dgm:pt>
    <dgm:pt modelId="{C8DF9FB5-10C4-43D8-98CD-438BD7123BE7}" type="sibTrans" cxnId="{994B05B7-BD42-44D0-96E6-280B47317B7C}">
      <dgm:prSet/>
      <dgm:spPr/>
      <dgm:t>
        <a:bodyPr/>
        <a:lstStyle/>
        <a:p>
          <a:endParaRPr lang="en-US"/>
        </a:p>
      </dgm:t>
    </dgm:pt>
    <dgm:pt modelId="{8A76676E-C087-485D-96D0-EB39549634BB}">
      <dgm:prSet/>
      <dgm:spPr/>
      <dgm:t>
        <a:bodyPr/>
        <a:lstStyle/>
        <a:p>
          <a:r>
            <a:rPr lang="it-IT"/>
            <a:t>Prosciutto e funghi</a:t>
          </a:r>
          <a:endParaRPr lang="en-US"/>
        </a:p>
      </dgm:t>
    </dgm:pt>
    <dgm:pt modelId="{00EDB393-684F-43F7-A71E-CC8BCE2E228D}" type="parTrans" cxnId="{DD574B10-84AC-4801-B45C-5DD5B270A50E}">
      <dgm:prSet/>
      <dgm:spPr/>
      <dgm:t>
        <a:bodyPr/>
        <a:lstStyle/>
        <a:p>
          <a:endParaRPr lang="en-US"/>
        </a:p>
      </dgm:t>
    </dgm:pt>
    <dgm:pt modelId="{4B7E3059-C606-41E2-B107-3883206E517D}" type="sibTrans" cxnId="{DD574B10-84AC-4801-B45C-5DD5B270A50E}">
      <dgm:prSet/>
      <dgm:spPr/>
      <dgm:t>
        <a:bodyPr/>
        <a:lstStyle/>
        <a:p>
          <a:endParaRPr lang="en-US"/>
        </a:p>
      </dgm:t>
    </dgm:pt>
    <dgm:pt modelId="{07626FC1-76F2-4A6E-9E87-C38F88D20AB0}" type="pres">
      <dgm:prSet presAssocID="{8670F01B-DA48-4C28-8E5E-69E16F0F5AFA}" presName="linear" presStyleCnt="0">
        <dgm:presLayoutVars>
          <dgm:animLvl val="lvl"/>
          <dgm:resizeHandles val="exact"/>
        </dgm:presLayoutVars>
      </dgm:prSet>
      <dgm:spPr/>
    </dgm:pt>
    <dgm:pt modelId="{9B7C15C7-3FD3-40EF-BDEA-B3470BD68284}" type="pres">
      <dgm:prSet presAssocID="{C1FD9870-A9F6-4C0D-8661-DFF322FB2E8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9E010D8-74D5-41AD-B07A-6C22A869F9BD}" type="pres">
      <dgm:prSet presAssocID="{8791AADA-924A-46A9-94B4-33ABB9C920F6}" presName="spacer" presStyleCnt="0"/>
      <dgm:spPr/>
    </dgm:pt>
    <dgm:pt modelId="{87E0BF0A-6681-4BA5-918C-7D9F3BE97CFE}" type="pres">
      <dgm:prSet presAssocID="{6CD62572-AFD0-4CFD-927F-6ADC15DAEBD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4667D9D-A7AD-4B19-8720-5D272E339155}" type="pres">
      <dgm:prSet presAssocID="{E8CD9398-9B9D-4D5D-9F7F-3FC2AA62597D}" presName="spacer" presStyleCnt="0"/>
      <dgm:spPr/>
    </dgm:pt>
    <dgm:pt modelId="{E462E4C0-31E6-4519-BA3E-076D6DAE7C73}" type="pres">
      <dgm:prSet presAssocID="{22FA23EF-8D69-4617-9C59-1B841E3374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A2D20E-549D-4525-B3A6-416E0C6EDBB4}" type="pres">
      <dgm:prSet presAssocID="{C8DF9FB5-10C4-43D8-98CD-438BD7123BE7}" presName="spacer" presStyleCnt="0"/>
      <dgm:spPr/>
    </dgm:pt>
    <dgm:pt modelId="{A9AA9A5B-2EDE-4CC1-8CCE-BF36A271BDB1}" type="pres">
      <dgm:prSet presAssocID="{8A76676E-C087-485D-96D0-EB39549634B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574B10-84AC-4801-B45C-5DD5B270A50E}" srcId="{8670F01B-DA48-4C28-8E5E-69E16F0F5AFA}" destId="{8A76676E-C087-485D-96D0-EB39549634BB}" srcOrd="3" destOrd="0" parTransId="{00EDB393-684F-43F7-A71E-CC8BCE2E228D}" sibTransId="{4B7E3059-C606-41E2-B107-3883206E517D}"/>
    <dgm:cxn modelId="{5DD7DB35-41C7-46F9-87FD-0F4C8A7D8430}" type="presOf" srcId="{8A76676E-C087-485D-96D0-EB39549634BB}" destId="{A9AA9A5B-2EDE-4CC1-8CCE-BF36A271BDB1}" srcOrd="0" destOrd="0" presId="urn:microsoft.com/office/officeart/2005/8/layout/vList2"/>
    <dgm:cxn modelId="{FD7DC36D-704D-48CC-8BDD-F1CC0DC21020}" type="presOf" srcId="{6CD62572-AFD0-4CFD-927F-6ADC15DAEBD7}" destId="{87E0BF0A-6681-4BA5-918C-7D9F3BE97CFE}" srcOrd="0" destOrd="0" presId="urn:microsoft.com/office/officeart/2005/8/layout/vList2"/>
    <dgm:cxn modelId="{24B060AB-1852-4AE7-B453-C3E54C344314}" srcId="{8670F01B-DA48-4C28-8E5E-69E16F0F5AFA}" destId="{6CD62572-AFD0-4CFD-927F-6ADC15DAEBD7}" srcOrd="1" destOrd="0" parTransId="{4D111841-6A7F-411E-8CA4-7F0CCCEF760B}" sibTransId="{E8CD9398-9B9D-4D5D-9F7F-3FC2AA62597D}"/>
    <dgm:cxn modelId="{994B05B7-BD42-44D0-96E6-280B47317B7C}" srcId="{8670F01B-DA48-4C28-8E5E-69E16F0F5AFA}" destId="{22FA23EF-8D69-4617-9C59-1B841E3374D8}" srcOrd="2" destOrd="0" parTransId="{2A132FFA-6579-47B2-B078-2163EBFB3090}" sibTransId="{C8DF9FB5-10C4-43D8-98CD-438BD7123BE7}"/>
    <dgm:cxn modelId="{D1AC1ED0-7A0F-4D02-9A51-85757116E59F}" type="presOf" srcId="{C1FD9870-A9F6-4C0D-8661-DFF322FB2E84}" destId="{9B7C15C7-3FD3-40EF-BDEA-B3470BD68284}" srcOrd="0" destOrd="0" presId="urn:microsoft.com/office/officeart/2005/8/layout/vList2"/>
    <dgm:cxn modelId="{7571FBDD-3A5D-4E54-879E-DE160F371A6F}" srcId="{8670F01B-DA48-4C28-8E5E-69E16F0F5AFA}" destId="{C1FD9870-A9F6-4C0D-8661-DFF322FB2E84}" srcOrd="0" destOrd="0" parTransId="{9A55819A-FA79-49B2-A6B1-B84A341BECB3}" sibTransId="{8791AADA-924A-46A9-94B4-33ABB9C920F6}"/>
    <dgm:cxn modelId="{9C4F44E4-BEBA-4D10-B44C-7449F21F86FA}" type="presOf" srcId="{8670F01B-DA48-4C28-8E5E-69E16F0F5AFA}" destId="{07626FC1-76F2-4A6E-9E87-C38F88D20AB0}" srcOrd="0" destOrd="0" presId="urn:microsoft.com/office/officeart/2005/8/layout/vList2"/>
    <dgm:cxn modelId="{401D31FB-E3F2-4FE2-A8FF-2BD2A5D3F1CD}" type="presOf" srcId="{22FA23EF-8D69-4617-9C59-1B841E3374D8}" destId="{E462E4C0-31E6-4519-BA3E-076D6DAE7C73}" srcOrd="0" destOrd="0" presId="urn:microsoft.com/office/officeart/2005/8/layout/vList2"/>
    <dgm:cxn modelId="{F4F07E4B-FDD1-45E3-BE3E-ED2E135C3724}" type="presParOf" srcId="{07626FC1-76F2-4A6E-9E87-C38F88D20AB0}" destId="{9B7C15C7-3FD3-40EF-BDEA-B3470BD68284}" srcOrd="0" destOrd="0" presId="urn:microsoft.com/office/officeart/2005/8/layout/vList2"/>
    <dgm:cxn modelId="{6BBE0BA9-7189-410B-B338-76844EBCDCF2}" type="presParOf" srcId="{07626FC1-76F2-4A6E-9E87-C38F88D20AB0}" destId="{59E010D8-74D5-41AD-B07A-6C22A869F9BD}" srcOrd="1" destOrd="0" presId="urn:microsoft.com/office/officeart/2005/8/layout/vList2"/>
    <dgm:cxn modelId="{294C10F9-D9E4-41B9-ADC5-94390ADC0696}" type="presParOf" srcId="{07626FC1-76F2-4A6E-9E87-C38F88D20AB0}" destId="{87E0BF0A-6681-4BA5-918C-7D9F3BE97CFE}" srcOrd="2" destOrd="0" presId="urn:microsoft.com/office/officeart/2005/8/layout/vList2"/>
    <dgm:cxn modelId="{54C0A970-E42C-4B80-B0A3-01EE62EE0141}" type="presParOf" srcId="{07626FC1-76F2-4A6E-9E87-C38F88D20AB0}" destId="{94667D9D-A7AD-4B19-8720-5D272E339155}" srcOrd="3" destOrd="0" presId="urn:microsoft.com/office/officeart/2005/8/layout/vList2"/>
    <dgm:cxn modelId="{8FAFE458-B2D4-4AFC-9DC3-C7589A449F5D}" type="presParOf" srcId="{07626FC1-76F2-4A6E-9E87-C38F88D20AB0}" destId="{E462E4C0-31E6-4519-BA3E-076D6DAE7C73}" srcOrd="4" destOrd="0" presId="urn:microsoft.com/office/officeart/2005/8/layout/vList2"/>
    <dgm:cxn modelId="{287BAA7F-5F37-4D7B-9CD2-44784FA212D2}" type="presParOf" srcId="{07626FC1-76F2-4A6E-9E87-C38F88D20AB0}" destId="{94A2D20E-549D-4525-B3A6-416E0C6EDBB4}" srcOrd="5" destOrd="0" presId="urn:microsoft.com/office/officeart/2005/8/layout/vList2"/>
    <dgm:cxn modelId="{D90F623A-7AE8-4EDE-BFAA-C73C1EC01239}" type="presParOf" srcId="{07626FC1-76F2-4A6E-9E87-C38F88D20AB0}" destId="{A9AA9A5B-2EDE-4CC1-8CCE-BF36A271BD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DF918-EDF7-4077-A406-CFE0767F6EBD}">
      <dsp:nvSpPr>
        <dsp:cNvPr id="0" name=""/>
        <dsp:cNvSpPr/>
      </dsp:nvSpPr>
      <dsp:spPr>
        <a:xfrm>
          <a:off x="0" y="1202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538044-0952-4862-BB06-D822037C682D}">
      <dsp:nvSpPr>
        <dsp:cNvPr id="0" name=""/>
        <dsp:cNvSpPr/>
      </dsp:nvSpPr>
      <dsp:spPr>
        <a:xfrm>
          <a:off x="0" y="1202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È un piatto completo</a:t>
          </a:r>
          <a:endParaRPr lang="en-US" sz="3300" kern="1200"/>
        </a:p>
      </dsp:txBody>
      <dsp:txXfrm>
        <a:off x="0" y="1202"/>
        <a:ext cx="4572001" cy="820254"/>
      </dsp:txXfrm>
    </dsp:sp>
    <dsp:sp modelId="{529B7B10-E6E1-4107-B4D0-AA1DF8A5A518}">
      <dsp:nvSpPr>
        <dsp:cNvPr id="0" name=""/>
        <dsp:cNvSpPr/>
      </dsp:nvSpPr>
      <dsp:spPr>
        <a:xfrm>
          <a:off x="0" y="821457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7B4BF56-E715-42FB-A12A-F8109808D31A}">
      <dsp:nvSpPr>
        <dsp:cNvPr id="0" name=""/>
        <dsp:cNvSpPr/>
      </dsp:nvSpPr>
      <dsp:spPr>
        <a:xfrm>
          <a:off x="0" y="821457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Mette allegria</a:t>
          </a:r>
          <a:endParaRPr lang="en-US" sz="3300" kern="1200"/>
        </a:p>
      </dsp:txBody>
      <dsp:txXfrm>
        <a:off x="0" y="821457"/>
        <a:ext cx="4572001" cy="820254"/>
      </dsp:txXfrm>
    </dsp:sp>
    <dsp:sp modelId="{3A55ACF1-C4EF-4D52-BD8A-01DAB98CBCEB}">
      <dsp:nvSpPr>
        <dsp:cNvPr id="0" name=""/>
        <dsp:cNvSpPr/>
      </dsp:nvSpPr>
      <dsp:spPr>
        <a:xfrm>
          <a:off x="0" y="1641711"/>
          <a:ext cx="457200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822FD1-0E89-4C1B-AF80-04B0B25BBDB3}">
      <dsp:nvSpPr>
        <dsp:cNvPr id="0" name=""/>
        <dsp:cNvSpPr/>
      </dsp:nvSpPr>
      <dsp:spPr>
        <a:xfrm>
          <a:off x="0" y="1641711"/>
          <a:ext cx="4572001" cy="820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La mangi con gli amici</a:t>
          </a:r>
          <a:endParaRPr lang="en-US" sz="3300" kern="1200"/>
        </a:p>
      </dsp:txBody>
      <dsp:txXfrm>
        <a:off x="0" y="1641711"/>
        <a:ext cx="4572001" cy="820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C15C7-3FD3-40EF-BDEA-B3470BD68284}">
      <dsp:nvSpPr>
        <dsp:cNvPr id="0" name=""/>
        <dsp:cNvSpPr/>
      </dsp:nvSpPr>
      <dsp:spPr>
        <a:xfrm>
          <a:off x="0" y="54025"/>
          <a:ext cx="5980170" cy="1199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Margherita</a:t>
          </a:r>
          <a:endParaRPr lang="en-US" sz="5000" kern="1200"/>
        </a:p>
      </dsp:txBody>
      <dsp:txXfrm>
        <a:off x="58543" y="112568"/>
        <a:ext cx="5863084" cy="1082164"/>
      </dsp:txXfrm>
    </dsp:sp>
    <dsp:sp modelId="{87E0BF0A-6681-4BA5-918C-7D9F3BE97CFE}">
      <dsp:nvSpPr>
        <dsp:cNvPr id="0" name=""/>
        <dsp:cNvSpPr/>
      </dsp:nvSpPr>
      <dsp:spPr>
        <a:xfrm>
          <a:off x="0" y="1397275"/>
          <a:ext cx="5980170" cy="1199250"/>
        </a:xfrm>
        <a:prstGeom prst="roundRect">
          <a:avLst/>
        </a:prstGeom>
        <a:solidFill>
          <a:schemeClr val="accent2">
            <a:hueOff val="-501578"/>
            <a:satOff val="-2230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Marinara</a:t>
          </a:r>
          <a:endParaRPr lang="en-US" sz="5000" kern="1200"/>
        </a:p>
      </dsp:txBody>
      <dsp:txXfrm>
        <a:off x="58543" y="1455818"/>
        <a:ext cx="5863084" cy="1082164"/>
      </dsp:txXfrm>
    </dsp:sp>
    <dsp:sp modelId="{E462E4C0-31E6-4519-BA3E-076D6DAE7C73}">
      <dsp:nvSpPr>
        <dsp:cNvPr id="0" name=""/>
        <dsp:cNvSpPr/>
      </dsp:nvSpPr>
      <dsp:spPr>
        <a:xfrm>
          <a:off x="0" y="2740525"/>
          <a:ext cx="5980170" cy="1199250"/>
        </a:xfrm>
        <a:prstGeom prst="roundRect">
          <a:avLst/>
        </a:prstGeom>
        <a:solidFill>
          <a:schemeClr val="accent2">
            <a:hueOff val="-1003156"/>
            <a:satOff val="-4460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Diavola</a:t>
          </a:r>
          <a:endParaRPr lang="en-US" sz="5000" kern="1200"/>
        </a:p>
      </dsp:txBody>
      <dsp:txXfrm>
        <a:off x="58543" y="2799068"/>
        <a:ext cx="5863084" cy="1082164"/>
      </dsp:txXfrm>
    </dsp:sp>
    <dsp:sp modelId="{A9AA9A5B-2EDE-4CC1-8CCE-BF36A271BDB1}">
      <dsp:nvSpPr>
        <dsp:cNvPr id="0" name=""/>
        <dsp:cNvSpPr/>
      </dsp:nvSpPr>
      <dsp:spPr>
        <a:xfrm>
          <a:off x="0" y="4083775"/>
          <a:ext cx="5980170" cy="1199250"/>
        </a:xfrm>
        <a:prstGeom prst="roundRect">
          <a:avLst/>
        </a:prstGeom>
        <a:solidFill>
          <a:schemeClr val="accent2">
            <a:hueOff val="-1504734"/>
            <a:satOff val="-6690"/>
            <a:lumOff val="35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Prosciutto e funghi</a:t>
          </a:r>
          <a:endParaRPr lang="en-US" sz="5000" kern="1200"/>
        </a:p>
      </dsp:txBody>
      <dsp:txXfrm>
        <a:off x="58543" y="4142318"/>
        <a:ext cx="5863084" cy="1082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8/19/2023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830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3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7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6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0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9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0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1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8/19/2023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8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zza sur une table">
            <a:extLst>
              <a:ext uri="{FF2B5EF4-FFF2-40B4-BE49-F238E27FC236}">
                <a16:creationId xmlns:a16="http://schemas.microsoft.com/office/drawing/2014/main" id="{B5811E71-171D-95FA-2EAD-6CFF98740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90" b="1297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7C496D-994A-FC3D-5E3F-AB90A7AA7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651624"/>
            <a:ext cx="10668000" cy="177501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La pizza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73BB04-3BB3-7961-F601-A1D4ECBE5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426635"/>
            <a:ext cx="10668000" cy="797860"/>
          </a:xfrm>
        </p:spPr>
        <p:txBody>
          <a:bodyPr>
            <a:normAutofit/>
          </a:bodyPr>
          <a:lstStyle/>
          <a:p>
            <a:pPr algn="l"/>
            <a:r>
              <a:rPr lang="it-IT">
                <a:solidFill>
                  <a:schemeClr val="bg1"/>
                </a:solidFill>
              </a:rPr>
              <a:t>Che bontà</a:t>
            </a:r>
          </a:p>
        </p:txBody>
      </p:sp>
    </p:spTree>
    <p:extLst>
      <p:ext uri="{BB962C8B-B14F-4D97-AF65-F5344CB8AC3E}">
        <p14:creationId xmlns:p14="http://schemas.microsoft.com/office/powerpoint/2010/main" val="16920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id="{26A768B7-CBF7-4FE1-9AEB-649B5CBCF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rgbClr val="FCEA37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39">
            <a:extLst>
              <a:ext uri="{FF2B5EF4-FFF2-40B4-BE49-F238E27FC236}">
                <a16:creationId xmlns:a16="http://schemas.microsoft.com/office/drawing/2014/main" id="{53C902B0-0CD1-4493-BC24-71543B10D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9523"/>
            <a:ext cx="11430001" cy="6105523"/>
          </a:xfrm>
          <a:custGeom>
            <a:avLst/>
            <a:gdLst>
              <a:gd name="connsiteX0" fmla="*/ 0 w 11430001"/>
              <a:gd name="connsiteY0" fmla="*/ 0 h 6105523"/>
              <a:gd name="connsiteX1" fmla="*/ 7874003 w 11430001"/>
              <a:gd name="connsiteY1" fmla="*/ 0 h 6105523"/>
              <a:gd name="connsiteX2" fmla="*/ 7874003 w 11430001"/>
              <a:gd name="connsiteY2" fmla="*/ 771522 h 6105523"/>
              <a:gd name="connsiteX3" fmla="*/ 11430001 w 11430001"/>
              <a:gd name="connsiteY3" fmla="*/ 771522 h 6105523"/>
              <a:gd name="connsiteX4" fmla="*/ 11430001 w 11430001"/>
              <a:gd name="connsiteY4" fmla="*/ 6105523 h 6105523"/>
              <a:gd name="connsiteX5" fmla="*/ 7874003 w 11430001"/>
              <a:gd name="connsiteY5" fmla="*/ 6105523 h 6105523"/>
              <a:gd name="connsiteX6" fmla="*/ 5334002 w 11430001"/>
              <a:gd name="connsiteY6" fmla="*/ 6105523 h 6105523"/>
              <a:gd name="connsiteX7" fmla="*/ 0 w 11430001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05523">
                <a:moveTo>
                  <a:pt x="0" y="0"/>
                </a:moveTo>
                <a:lnTo>
                  <a:pt x="7874003" y="0"/>
                </a:lnTo>
                <a:lnTo>
                  <a:pt x="7874003" y="771522"/>
                </a:lnTo>
                <a:lnTo>
                  <a:pt x="11430001" y="771522"/>
                </a:lnTo>
                <a:lnTo>
                  <a:pt x="11430001" y="6105523"/>
                </a:lnTo>
                <a:lnTo>
                  <a:pt x="7874003" y="6105523"/>
                </a:lnTo>
                <a:lnTo>
                  <a:pt x="5334002" y="6105523"/>
                </a:lnTo>
                <a:lnTo>
                  <a:pt x="0" y="6105523"/>
                </a:lnTo>
                <a:close/>
              </a:path>
            </a:pathLst>
          </a:custGeom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A8B3737-37B9-5A8E-C507-4D0C2200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anchor="t">
            <a:normAutofit/>
          </a:bodyPr>
          <a:lstStyle/>
          <a:p>
            <a:r>
              <a:rPr lang="it-IT"/>
              <a:t>Gli ingredienti</a:t>
            </a:r>
            <a:endParaRPr lang="it-IT" dirty="0"/>
          </a:p>
        </p:txBody>
      </p:sp>
      <p:pic>
        <p:nvPicPr>
          <p:cNvPr id="6" name="Immagine 5" descr="Immagine che contiene persona, impasto, Masa, cibo&#10;&#10;Descrizione generata automaticamente">
            <a:extLst>
              <a:ext uri="{FF2B5EF4-FFF2-40B4-BE49-F238E27FC236}">
                <a16:creationId xmlns:a16="http://schemas.microsoft.com/office/drawing/2014/main" id="{1012B219-1135-7674-0D39-3DBD3889B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r="2009" b="-3"/>
          <a:stretch/>
        </p:blipFill>
        <p:spPr>
          <a:xfrm>
            <a:off x="759969" y="762000"/>
            <a:ext cx="3557016" cy="2664217"/>
          </a:xfrm>
          <a:prstGeom prst="rect">
            <a:avLst/>
          </a:prstGeom>
        </p:spPr>
      </p:pic>
      <p:pic>
        <p:nvPicPr>
          <p:cNvPr id="15" name="Immagine 14" descr="Immagine che contiene verdura, pomodoro, Cibo naturale, prodotto&#10;&#10;Descrizione generata automaticamente">
            <a:extLst>
              <a:ext uri="{FF2B5EF4-FFF2-40B4-BE49-F238E27FC236}">
                <a16:creationId xmlns:a16="http://schemas.microsoft.com/office/drawing/2014/main" id="{32A80B75-248F-CBAB-5A65-151C885D1A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8" r="5" b="13046"/>
          <a:stretch/>
        </p:blipFill>
        <p:spPr>
          <a:xfrm>
            <a:off x="4317490" y="762009"/>
            <a:ext cx="3557016" cy="2664217"/>
          </a:xfrm>
          <a:prstGeom prst="rect">
            <a:avLst/>
          </a:prstGeom>
        </p:spPr>
      </p:pic>
      <p:pic>
        <p:nvPicPr>
          <p:cNvPr id="8" name="Immagine 7" descr="Immagine che contiene fiore, petalo, pianta, bianco e nero&#10;&#10;Descrizione generata automaticamente">
            <a:extLst>
              <a:ext uri="{FF2B5EF4-FFF2-40B4-BE49-F238E27FC236}">
                <a16:creationId xmlns:a16="http://schemas.microsoft.com/office/drawing/2014/main" id="{46AD8881-7EF7-5C5B-F8BD-5914E431C2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7" r="5" b="15486"/>
          <a:stretch/>
        </p:blipFill>
        <p:spPr>
          <a:xfrm>
            <a:off x="7872477" y="761988"/>
            <a:ext cx="3557016" cy="2664218"/>
          </a:xfrm>
          <a:prstGeom prst="rect">
            <a:avLst/>
          </a:prstGeom>
        </p:spPr>
      </p:pic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600210-9F40-EBDE-2BA1-93177F8EE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anchor="t">
            <a:normAutofit/>
          </a:bodyPr>
          <a:lstStyle/>
          <a:p>
            <a:r>
              <a:rPr lang="it-IT"/>
              <a:t>Impasto</a:t>
            </a:r>
          </a:p>
          <a:p>
            <a:r>
              <a:rPr lang="it-IT"/>
              <a:t>Pomodoro</a:t>
            </a:r>
          </a:p>
          <a:p>
            <a:r>
              <a:rPr lang="it-IT"/>
              <a:t>Mozzarella</a:t>
            </a:r>
          </a:p>
        </p:txBody>
      </p:sp>
    </p:spTree>
    <p:extLst>
      <p:ext uri="{BB962C8B-B14F-4D97-AF65-F5344CB8AC3E}">
        <p14:creationId xmlns:p14="http://schemas.microsoft.com/office/powerpoint/2010/main" val="148215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2AACBB6-0D86-1EDC-7844-B4C44E05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517903"/>
            <a:ext cx="4572001" cy="1345115"/>
          </a:xfrm>
        </p:spPr>
        <p:txBody>
          <a:bodyPr>
            <a:normAutofit/>
          </a:bodyPr>
          <a:lstStyle/>
          <a:p>
            <a:r>
              <a:rPr lang="it-IT" dirty="0"/>
              <a:t>I benefici della pizza</a:t>
            </a:r>
            <a:endParaRPr lang="it-IT"/>
          </a:p>
        </p:txBody>
      </p:sp>
      <p:pic>
        <p:nvPicPr>
          <p:cNvPr id="6" name="Immagine 5" descr="Immagine che contiene pizza, piatto, cibo, Fast food&#10;&#10;Descrizione generata automaticamente">
            <a:extLst>
              <a:ext uri="{FF2B5EF4-FFF2-40B4-BE49-F238E27FC236}">
                <a16:creationId xmlns:a16="http://schemas.microsoft.com/office/drawing/2014/main" id="{B3CBA8E3-292B-60FA-9474-F36037E5C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5285" b="3"/>
          <a:stretch/>
        </p:blipFill>
        <p:spPr>
          <a:xfrm>
            <a:off x="755905" y="762001"/>
            <a:ext cx="4574617" cy="5337046"/>
          </a:xfrm>
          <a:prstGeom prst="rect">
            <a:avLst/>
          </a:prstGeom>
        </p:spPr>
      </p:pic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BF835C0B-4D13-87BD-3C3E-8A90DF480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967890"/>
              </p:ext>
            </p:extLst>
          </p:nvPr>
        </p:nvGraphicFramePr>
        <p:xfrm>
          <a:off x="6095999" y="2970222"/>
          <a:ext cx="4572001" cy="2463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322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064A5D-B168-41EB-998C-A8055013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4"/>
            <a:ext cx="4680595" cy="27969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/>
              <a:t>Te la portano a casa!</a:t>
            </a:r>
          </a:p>
        </p:txBody>
      </p:sp>
      <p:pic>
        <p:nvPicPr>
          <p:cNvPr id="5" name="Immagine 4" descr="Immagine che contiene ruota, veicolo, pneumatico, Veicolo terrestre&#10;&#10;Descrizione generata automaticamente">
            <a:extLst>
              <a:ext uri="{FF2B5EF4-FFF2-40B4-BE49-F238E27FC236}">
                <a16:creationId xmlns:a16="http://schemas.microsoft.com/office/drawing/2014/main" id="{6B5EF426-909E-4CB5-0A24-8BCDBE4AB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9030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9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447D49-64A6-F5AE-6303-3279A45B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it-IT" dirty="0"/>
              <a:t>Principali pizze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0830755-FC83-6869-C38E-2C8E87D1F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3670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LeftStep">
      <a:dk1>
        <a:srgbClr val="000000"/>
      </a:dk1>
      <a:lt1>
        <a:srgbClr val="FFFFFF"/>
      </a:lt1>
      <a:dk2>
        <a:srgbClr val="30201B"/>
      </a:dk2>
      <a:lt2>
        <a:srgbClr val="F3F0F0"/>
      </a:lt2>
      <a:accent1>
        <a:srgbClr val="46AEB3"/>
      </a:accent1>
      <a:accent2>
        <a:srgbClr val="3BB185"/>
      </a:accent2>
      <a:accent3>
        <a:srgbClr val="48B65F"/>
      </a:accent3>
      <a:accent4>
        <a:srgbClr val="53B13B"/>
      </a:accent4>
      <a:accent5>
        <a:srgbClr val="86AE44"/>
      </a:accent5>
      <a:accent6>
        <a:srgbClr val="A9A438"/>
      </a:accent6>
      <a:hlink>
        <a:srgbClr val="C04742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Aharoni</vt:lpstr>
      <vt:lpstr>Arial</vt:lpstr>
      <vt:lpstr>Avenir Next LT Pro</vt:lpstr>
      <vt:lpstr>PrismaticVTI</vt:lpstr>
      <vt:lpstr>La pizza</vt:lpstr>
      <vt:lpstr>Gli ingredienti</vt:lpstr>
      <vt:lpstr>I benefici della pizza</vt:lpstr>
      <vt:lpstr>Te la portano a casa!</vt:lpstr>
      <vt:lpstr>Principali pizze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pizza</dc:title>
  <dc:creator>Niccolò Abate</dc:creator>
  <cp:lastModifiedBy>Niccolò Abate</cp:lastModifiedBy>
  <cp:revision>1</cp:revision>
  <dcterms:created xsi:type="dcterms:W3CDTF">2023-08-19T09:19:38Z</dcterms:created>
  <dcterms:modified xsi:type="dcterms:W3CDTF">2023-08-19T09:33:30Z</dcterms:modified>
</cp:coreProperties>
</file>